
<file path=[Content_Types].xml><?xml version="1.0" encoding="utf-8"?>
<Types xmlns="http://schemas.openxmlformats.org/package/2006/content-types">
  <Default Extension="emf" ContentType="image/x-emf"/>
  <Default Extension="gif" ContentType="image/gif"/>
  <Default Extension="jpeg" ContentType="image/jpeg"/>
  <Default Extension="jpg" ContentType="application/octet-stream"/>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4"/>
    <p:sldMasterId id="2147483648" r:id="rId5"/>
    <p:sldMasterId id="2147483695" r:id="rId6"/>
    <p:sldMasterId id="2147483673" r:id="rId7"/>
    <p:sldMasterId id="2147483728" r:id="rId8"/>
    <p:sldMasterId id="2147483752" r:id="rId9"/>
    <p:sldMasterId id="2147483704" r:id="rId10"/>
  </p:sldMasterIdLst>
  <p:notesMasterIdLst>
    <p:notesMasterId r:id="rId51"/>
  </p:notesMasterIdLst>
  <p:handoutMasterIdLst>
    <p:handoutMasterId r:id="rId52"/>
  </p:handoutMasterIdLst>
  <p:sldIdLst>
    <p:sldId id="294" r:id="rId11"/>
    <p:sldId id="269" r:id="rId12"/>
    <p:sldId id="314" r:id="rId13"/>
    <p:sldId id="1143" r:id="rId14"/>
    <p:sldId id="1144" r:id="rId15"/>
    <p:sldId id="1010" r:id="rId16"/>
    <p:sldId id="1008" r:id="rId17"/>
    <p:sldId id="1048" r:id="rId18"/>
    <p:sldId id="1049" r:id="rId19"/>
    <p:sldId id="1059" r:id="rId20"/>
    <p:sldId id="1106" r:id="rId21"/>
    <p:sldId id="1027" r:id="rId22"/>
    <p:sldId id="1028" r:id="rId23"/>
    <p:sldId id="1077" r:id="rId24"/>
    <p:sldId id="1078" r:id="rId25"/>
    <p:sldId id="1153" r:id="rId26"/>
    <p:sldId id="343" r:id="rId27"/>
    <p:sldId id="282" r:id="rId28"/>
    <p:sldId id="283" r:id="rId29"/>
    <p:sldId id="287" r:id="rId30"/>
    <p:sldId id="307" r:id="rId31"/>
    <p:sldId id="291" r:id="rId32"/>
    <p:sldId id="288" r:id="rId33"/>
    <p:sldId id="289" r:id="rId34"/>
    <p:sldId id="299" r:id="rId35"/>
    <p:sldId id="311" r:id="rId36"/>
    <p:sldId id="286" r:id="rId37"/>
    <p:sldId id="301" r:id="rId38"/>
    <p:sldId id="300" r:id="rId39"/>
    <p:sldId id="302" r:id="rId40"/>
    <p:sldId id="304" r:id="rId41"/>
    <p:sldId id="303" r:id="rId42"/>
    <p:sldId id="298" r:id="rId43"/>
    <p:sldId id="297" r:id="rId44"/>
    <p:sldId id="306" r:id="rId45"/>
    <p:sldId id="305" r:id="rId46"/>
    <p:sldId id="308" r:id="rId47"/>
    <p:sldId id="309" r:id="rId48"/>
    <p:sldId id="292" r:id="rId49"/>
    <p:sldId id="28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 id="{1006DAB2-B71D-3347-B3EF-014DA7DE0E8E}">
          <p14:sldIdLst>
            <p14:sldId id="294"/>
            <p14:sldId id="269"/>
          </p14:sldIdLst>
        </p14:section>
        <p14:section name="Our understanding" id="{CD70B0BF-8803-4492-AA53-4EDA57373655}">
          <p14:sldIdLst>
            <p14:sldId id="314"/>
            <p14:sldId id="1143"/>
            <p14:sldId id="1144"/>
            <p14:sldId id="1010"/>
            <p14:sldId id="1008"/>
            <p14:sldId id="1048"/>
            <p14:sldId id="1049"/>
            <p14:sldId id="1059"/>
            <p14:sldId id="1106"/>
            <p14:sldId id="1027"/>
            <p14:sldId id="1028"/>
            <p14:sldId id="1077"/>
            <p14:sldId id="1078"/>
            <p14:sldId id="1153"/>
          </p14:sldIdLst>
        </p14:section>
        <p14:section name="Appendices" id="{BA78C393-1B4C-4F32-8BF0-0A11B3A0226D}">
          <p14:sldIdLst>
            <p14:sldId id="343"/>
          </p14:sldIdLst>
        </p14:section>
        <p14:section name="Theme slides" id="{07EFC97D-25D9-DE42-92B7-D832EDBB936C}">
          <p14:sldIdLst>
            <p14:sldId id="282"/>
            <p14:sldId id="283"/>
            <p14:sldId id="287"/>
            <p14:sldId id="307"/>
            <p14:sldId id="291"/>
            <p14:sldId id="288"/>
            <p14:sldId id="289"/>
            <p14:sldId id="299"/>
            <p14:sldId id="311"/>
            <p14:sldId id="286"/>
            <p14:sldId id="301"/>
            <p14:sldId id="300"/>
            <p14:sldId id="302"/>
            <p14:sldId id="304"/>
            <p14:sldId id="303"/>
            <p14:sldId id="298"/>
            <p14:sldId id="297"/>
            <p14:sldId id="306"/>
            <p14:sldId id="305"/>
            <p14:sldId id="308"/>
            <p14:sldId id="309"/>
          </p14:sldIdLst>
        </p14:section>
        <p14:section name="end slide" id="{C508297D-8E91-BE44-86FE-ED4B6D52C8D5}">
          <p14:sldIdLst>
            <p14:sldId id="292"/>
            <p14:sldId id="2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64" d="100"/>
          <a:sy n="64" d="100"/>
        </p:scale>
        <p:origin x="680" y="4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c:ext xmlns:c16="http://schemas.microsoft.com/office/drawing/2014/chart" uri="{C3380CC4-5D6E-409C-BE32-E72D297353CC}">
                <c16:uniqueId val="{00000001-DC62-4543-AC88-20C51C170348}"/>
              </c:ext>
            </c:extLst>
          </c:dPt>
          <c:dPt>
            <c:idx val="1"/>
            <c:bubble3D val="0"/>
            <c:spPr>
              <a:solidFill>
                <a:schemeClr val="accent2"/>
              </a:solidFill>
              <a:ln w="19050">
                <a:noFill/>
              </a:ln>
              <a:effectLst/>
            </c:spPr>
            <c:extLst>
              <c:ext xmlns:c16="http://schemas.microsoft.com/office/drawing/2014/chart" uri="{C3380CC4-5D6E-409C-BE32-E72D297353CC}">
                <c16:uniqueId val="{00000002-7EC1-6841-92CF-66C3530DECC0}"/>
              </c:ext>
            </c:extLst>
          </c:dPt>
          <c:dPt>
            <c:idx val="2"/>
            <c:bubble3D val="0"/>
            <c:spPr>
              <a:solidFill>
                <a:schemeClr val="accent1"/>
              </a:solidFill>
              <a:ln w="19050">
                <a:noFill/>
              </a:ln>
              <a:effectLst/>
            </c:spPr>
            <c:extLst>
              <c:ext xmlns:c16="http://schemas.microsoft.com/office/drawing/2014/chart" uri="{C3380CC4-5D6E-409C-BE32-E72D297353CC}">
                <c16:uniqueId val="{00000005-DC62-4543-AC88-20C51C170348}"/>
              </c:ext>
            </c:extLst>
          </c:dPt>
          <c:dPt>
            <c:idx val="3"/>
            <c:bubble3D val="0"/>
            <c:spPr>
              <a:solidFill>
                <a:schemeClr val="accent4"/>
              </a:solidFill>
              <a:ln w="19050">
                <a:noFill/>
              </a:ln>
              <a:effectLst/>
            </c:spPr>
            <c:extLst>
              <c:ext xmlns:c16="http://schemas.microsoft.com/office/drawing/2014/chart" uri="{C3380CC4-5D6E-409C-BE32-E72D297353CC}">
                <c16:uniqueId val="{00000001-7EC1-6841-92CF-66C3530DECC0}"/>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C1-6841-92CF-66C3530DECC0}"/>
            </c:ext>
          </c:extLst>
        </c:ser>
        <c:dLbls>
          <c:showLegendKey val="0"/>
          <c:showVal val="0"/>
          <c:showCatName val="0"/>
          <c:showSerName val="0"/>
          <c:showPercent val="0"/>
          <c:showBubbleSize val="0"/>
          <c:showLeaderLines val="1"/>
        </c:dLbls>
        <c:firstSliceAng val="0"/>
        <c:holeSize val="59"/>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1">
                <a:solidFill>
                  <a:schemeClr val="tx2"/>
                </a:solidFill>
                <a:latin typeface="Ubuntu" panose="020B0504030602030204" pitchFamily="34" charset="0"/>
              </a:rPr>
              <a:t>Chart one</a:t>
            </a:r>
          </a:p>
        </c:rich>
      </c:tx>
      <c:layout>
        <c:manualLayout>
          <c:xMode val="edge"/>
          <c:yMode val="edge"/>
          <c:x val="0.27290791529983499"/>
          <c:y val="0.1624875655430896"/>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007502325271735"/>
          <c:y val="0.31220962175384709"/>
          <c:w val="0.74484057558797578"/>
          <c:h val="0.46519889841107143"/>
        </c:manualLayout>
      </c:layout>
      <c:doughnutChart>
        <c:varyColors val="1"/>
        <c:ser>
          <c:idx val="0"/>
          <c:order val="0"/>
          <c:spPr>
            <a:ln>
              <a:noFill/>
            </a:ln>
          </c:spPr>
          <c:dPt>
            <c:idx val="0"/>
            <c:bubble3D val="0"/>
            <c:spPr>
              <a:solidFill>
                <a:schemeClr val="tx2"/>
              </a:solidFill>
              <a:ln w="19050">
                <a:noFill/>
              </a:ln>
              <a:effectLst/>
            </c:spPr>
            <c:extLst>
              <c:ext xmlns:c16="http://schemas.microsoft.com/office/drawing/2014/chart" uri="{C3380CC4-5D6E-409C-BE32-E72D297353CC}">
                <c16:uniqueId val="{00000001-DF2C-644D-B7C8-7525A615004C}"/>
              </c:ext>
            </c:extLst>
          </c:dPt>
          <c:dPt>
            <c:idx val="1"/>
            <c:bubble3D val="0"/>
            <c:spPr>
              <a:solidFill>
                <a:schemeClr val="bg2"/>
              </a:solidFill>
              <a:ln w="19050">
                <a:noFill/>
              </a:ln>
              <a:effectLst/>
            </c:spPr>
            <c:extLst>
              <c:ext xmlns:c16="http://schemas.microsoft.com/office/drawing/2014/chart" uri="{C3380CC4-5D6E-409C-BE32-E72D297353CC}">
                <c16:uniqueId val="{00000003-DF2C-644D-B7C8-7525A615004C}"/>
              </c:ext>
            </c:extLst>
          </c:dPt>
          <c:dPt>
            <c:idx val="2"/>
            <c:bubble3D val="0"/>
            <c:spPr>
              <a:solidFill>
                <a:schemeClr val="accent3"/>
              </a:solidFill>
              <a:ln w="19050">
                <a:noFill/>
              </a:ln>
              <a:effectLst/>
            </c:spPr>
            <c:extLst>
              <c:ext xmlns:c16="http://schemas.microsoft.com/office/drawing/2014/chart" uri="{C3380CC4-5D6E-409C-BE32-E72D297353CC}">
                <c16:uniqueId val="{00000005-DF2C-644D-B7C8-7525A615004C}"/>
              </c:ext>
            </c:extLst>
          </c:dPt>
          <c:dPt>
            <c:idx val="3"/>
            <c:bubble3D val="0"/>
            <c:spPr>
              <a:solidFill>
                <a:schemeClr val="accent6"/>
              </a:solidFill>
              <a:ln w="19050">
                <a:noFill/>
              </a:ln>
              <a:effectLst/>
            </c:spPr>
            <c:extLst>
              <c:ext xmlns:c16="http://schemas.microsoft.com/office/drawing/2014/chart" uri="{C3380CC4-5D6E-409C-BE32-E72D297353CC}">
                <c16:uniqueId val="{00000007-DF2C-644D-B7C8-7525A615004C}"/>
              </c:ext>
            </c:extLst>
          </c:dPt>
          <c:val>
            <c:numRef>
              <c:f>Sheet1!$B$2:$B$5</c:f>
              <c:numCache>
                <c:formatCode>General</c:formatCode>
                <c:ptCount val="4"/>
                <c:pt idx="0">
                  <c:v>60</c:v>
                </c:pt>
                <c:pt idx="1">
                  <c:v>40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1st Qtr</c:v>
                      </c:pt>
                      <c:pt idx="1">
                        <c:v>2nd Qtr</c:v>
                      </c:pt>
                    </c:strCache>
                  </c:strRef>
                </c15:cat>
              </c15:filteredCategoryTitle>
            </c:ext>
            <c:ext xmlns:c16="http://schemas.microsoft.com/office/drawing/2014/chart" uri="{C3380CC4-5D6E-409C-BE32-E72D297353CC}">
              <c16:uniqueId val="{00000008-DF2C-644D-B7C8-7525A615004C}"/>
            </c:ext>
          </c:extLst>
        </c:ser>
        <c:dLbls>
          <c:showLegendKey val="0"/>
          <c:showVal val="0"/>
          <c:showCatName val="0"/>
          <c:showSerName val="0"/>
          <c:showPercent val="0"/>
          <c:showBubbleSize val="0"/>
          <c:showLeaderLines val="1"/>
        </c:dLbls>
        <c:firstSliceAng val="0"/>
        <c:holeSize val="7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1">
                <a:solidFill>
                  <a:schemeClr val="tx2"/>
                </a:solidFill>
                <a:latin typeface="Ubuntu" panose="020B0504030602030204" pitchFamily="34" charset="0"/>
              </a:rPr>
              <a:t>Chart two</a:t>
            </a:r>
          </a:p>
        </c:rich>
      </c:tx>
      <c:layout>
        <c:manualLayout>
          <c:xMode val="edge"/>
          <c:yMode val="edge"/>
          <c:x val="0.27290791529983499"/>
          <c:y val="0.1624875655430896"/>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007502325271735"/>
          <c:y val="0.31220962175384709"/>
          <c:w val="0.74484057558797578"/>
          <c:h val="0.46519889841107143"/>
        </c:manualLayout>
      </c:layout>
      <c:doughnutChart>
        <c:varyColors val="1"/>
        <c:ser>
          <c:idx val="0"/>
          <c:order val="0"/>
          <c:spPr>
            <a:ln>
              <a:noFill/>
            </a:ln>
          </c:spPr>
          <c:dPt>
            <c:idx val="0"/>
            <c:bubble3D val="0"/>
            <c:spPr>
              <a:solidFill>
                <a:schemeClr val="tx2"/>
              </a:solidFill>
              <a:ln w="19050">
                <a:noFill/>
              </a:ln>
              <a:effectLst/>
            </c:spPr>
            <c:extLst>
              <c:ext xmlns:c16="http://schemas.microsoft.com/office/drawing/2014/chart" uri="{C3380CC4-5D6E-409C-BE32-E72D297353CC}">
                <c16:uniqueId val="{00000001-DF2C-644D-B7C8-7525A615004C}"/>
              </c:ext>
            </c:extLst>
          </c:dPt>
          <c:dPt>
            <c:idx val="1"/>
            <c:bubble3D val="0"/>
            <c:spPr>
              <a:solidFill>
                <a:schemeClr val="bg2"/>
              </a:solidFill>
              <a:ln w="19050">
                <a:noFill/>
              </a:ln>
              <a:effectLst/>
            </c:spPr>
            <c:extLst>
              <c:ext xmlns:c16="http://schemas.microsoft.com/office/drawing/2014/chart" uri="{C3380CC4-5D6E-409C-BE32-E72D297353CC}">
                <c16:uniqueId val="{00000003-DF2C-644D-B7C8-7525A615004C}"/>
              </c:ext>
            </c:extLst>
          </c:dPt>
          <c:dPt>
            <c:idx val="2"/>
            <c:bubble3D val="0"/>
            <c:spPr>
              <a:solidFill>
                <a:schemeClr val="accent3"/>
              </a:solidFill>
              <a:ln w="19050">
                <a:noFill/>
              </a:ln>
              <a:effectLst/>
            </c:spPr>
            <c:extLst>
              <c:ext xmlns:c16="http://schemas.microsoft.com/office/drawing/2014/chart" uri="{C3380CC4-5D6E-409C-BE32-E72D297353CC}">
                <c16:uniqueId val="{00000005-DF2C-644D-B7C8-7525A615004C}"/>
              </c:ext>
            </c:extLst>
          </c:dPt>
          <c:dPt>
            <c:idx val="3"/>
            <c:bubble3D val="0"/>
            <c:spPr>
              <a:solidFill>
                <a:schemeClr val="accent6"/>
              </a:solidFill>
              <a:ln w="19050">
                <a:noFill/>
              </a:ln>
              <a:effectLst/>
            </c:spPr>
            <c:extLst>
              <c:ext xmlns:c16="http://schemas.microsoft.com/office/drawing/2014/chart" uri="{C3380CC4-5D6E-409C-BE32-E72D297353CC}">
                <c16:uniqueId val="{00000007-DF2C-644D-B7C8-7525A615004C}"/>
              </c:ext>
            </c:extLst>
          </c:dPt>
          <c:val>
            <c:numRef>
              <c:f>Sheet1!$B$2:$B$5</c:f>
              <c:numCache>
                <c:formatCode>General</c:formatCode>
                <c:ptCount val="4"/>
                <c:pt idx="0">
                  <c:v>60</c:v>
                </c:pt>
                <c:pt idx="1">
                  <c:v>40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1st Qtr</c:v>
                      </c:pt>
                      <c:pt idx="1">
                        <c:v>2nd Qtr</c:v>
                      </c:pt>
                    </c:strCache>
                  </c:strRef>
                </c15:cat>
              </c15:filteredCategoryTitle>
            </c:ext>
            <c:ext xmlns:c16="http://schemas.microsoft.com/office/drawing/2014/chart" uri="{C3380CC4-5D6E-409C-BE32-E72D297353CC}">
              <c16:uniqueId val="{00000008-DF2C-644D-B7C8-7525A615004C}"/>
            </c:ext>
          </c:extLst>
        </c:ser>
        <c:dLbls>
          <c:showLegendKey val="0"/>
          <c:showVal val="0"/>
          <c:showCatName val="0"/>
          <c:showSerName val="0"/>
          <c:showPercent val="0"/>
          <c:showBubbleSize val="0"/>
          <c:showLeaderLines val="1"/>
        </c:dLbls>
        <c:firstSliceAng val="0"/>
        <c:holeSize val="7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1">
                <a:solidFill>
                  <a:schemeClr val="tx2"/>
                </a:solidFill>
                <a:latin typeface="Ubuntu" panose="020B0504030602030204" pitchFamily="34" charset="0"/>
              </a:rPr>
              <a:t>Chart three</a:t>
            </a:r>
          </a:p>
        </c:rich>
      </c:tx>
      <c:layout>
        <c:manualLayout>
          <c:xMode val="edge"/>
          <c:yMode val="edge"/>
          <c:x val="0.23788603351779242"/>
          <c:y val="0.1624875655430896"/>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007502325271735"/>
          <c:y val="0.31220962175384709"/>
          <c:w val="0.74484057558797578"/>
          <c:h val="0.46519889841107143"/>
        </c:manualLayout>
      </c:layout>
      <c:doughnutChart>
        <c:varyColors val="1"/>
        <c:ser>
          <c:idx val="0"/>
          <c:order val="0"/>
          <c:spPr>
            <a:ln>
              <a:noFill/>
            </a:ln>
          </c:spPr>
          <c:dPt>
            <c:idx val="0"/>
            <c:bubble3D val="0"/>
            <c:spPr>
              <a:solidFill>
                <a:schemeClr val="tx2"/>
              </a:solidFill>
              <a:ln w="19050">
                <a:noFill/>
              </a:ln>
              <a:effectLst/>
            </c:spPr>
            <c:extLst>
              <c:ext xmlns:c16="http://schemas.microsoft.com/office/drawing/2014/chart" uri="{C3380CC4-5D6E-409C-BE32-E72D297353CC}">
                <c16:uniqueId val="{00000001-DF2C-644D-B7C8-7525A615004C}"/>
              </c:ext>
            </c:extLst>
          </c:dPt>
          <c:dPt>
            <c:idx val="1"/>
            <c:bubble3D val="0"/>
            <c:spPr>
              <a:solidFill>
                <a:schemeClr val="bg2"/>
              </a:solidFill>
              <a:ln w="19050">
                <a:noFill/>
              </a:ln>
              <a:effectLst/>
            </c:spPr>
            <c:extLst>
              <c:ext xmlns:c16="http://schemas.microsoft.com/office/drawing/2014/chart" uri="{C3380CC4-5D6E-409C-BE32-E72D297353CC}">
                <c16:uniqueId val="{00000003-DF2C-644D-B7C8-7525A615004C}"/>
              </c:ext>
            </c:extLst>
          </c:dPt>
          <c:dPt>
            <c:idx val="2"/>
            <c:bubble3D val="0"/>
            <c:spPr>
              <a:solidFill>
                <a:schemeClr val="accent3"/>
              </a:solidFill>
              <a:ln w="19050">
                <a:noFill/>
              </a:ln>
              <a:effectLst/>
            </c:spPr>
            <c:extLst>
              <c:ext xmlns:c16="http://schemas.microsoft.com/office/drawing/2014/chart" uri="{C3380CC4-5D6E-409C-BE32-E72D297353CC}">
                <c16:uniqueId val="{00000005-DF2C-644D-B7C8-7525A615004C}"/>
              </c:ext>
            </c:extLst>
          </c:dPt>
          <c:dPt>
            <c:idx val="3"/>
            <c:bubble3D val="0"/>
            <c:spPr>
              <a:solidFill>
                <a:schemeClr val="accent6"/>
              </a:solidFill>
              <a:ln w="19050">
                <a:noFill/>
              </a:ln>
              <a:effectLst/>
            </c:spPr>
            <c:extLst>
              <c:ext xmlns:c16="http://schemas.microsoft.com/office/drawing/2014/chart" uri="{C3380CC4-5D6E-409C-BE32-E72D297353CC}">
                <c16:uniqueId val="{00000007-DF2C-644D-B7C8-7525A615004C}"/>
              </c:ext>
            </c:extLst>
          </c:dPt>
          <c:val>
            <c:numRef>
              <c:f>Sheet1!$B$2:$B$5</c:f>
              <c:numCache>
                <c:formatCode>General</c:formatCode>
                <c:ptCount val="4"/>
                <c:pt idx="0">
                  <c:v>60</c:v>
                </c:pt>
                <c:pt idx="1">
                  <c:v>40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1st Qtr</c:v>
                      </c:pt>
                      <c:pt idx="1">
                        <c:v>2nd Qtr</c:v>
                      </c:pt>
                    </c:strCache>
                  </c:strRef>
                </c15:cat>
              </c15:filteredCategoryTitle>
            </c:ext>
            <c:ext xmlns:c16="http://schemas.microsoft.com/office/drawing/2014/chart" uri="{C3380CC4-5D6E-409C-BE32-E72D297353CC}">
              <c16:uniqueId val="{00000008-DF2C-644D-B7C8-7525A615004C}"/>
            </c:ext>
          </c:extLst>
        </c:ser>
        <c:dLbls>
          <c:showLegendKey val="0"/>
          <c:showVal val="0"/>
          <c:showCatName val="0"/>
          <c:showSerName val="0"/>
          <c:showPercent val="0"/>
          <c:showBubbleSize val="0"/>
          <c:showLeaderLines val="1"/>
        </c:dLbls>
        <c:firstSliceAng val="0"/>
        <c:holeSize val="7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1">
                <a:solidFill>
                  <a:schemeClr val="tx2"/>
                </a:solidFill>
                <a:latin typeface="Ubuntu" panose="020B0504030602030204" pitchFamily="34" charset="0"/>
              </a:rPr>
              <a:t>Chart four</a:t>
            </a:r>
          </a:p>
        </c:rich>
      </c:tx>
      <c:layout>
        <c:manualLayout>
          <c:xMode val="edge"/>
          <c:yMode val="edge"/>
          <c:x val="0.27290791529983499"/>
          <c:y val="0.1624875655430896"/>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007502325271735"/>
          <c:y val="0.31220962175384709"/>
          <c:w val="0.74484057558797578"/>
          <c:h val="0.46519889841107143"/>
        </c:manualLayout>
      </c:layout>
      <c:doughnutChart>
        <c:varyColors val="1"/>
        <c:ser>
          <c:idx val="0"/>
          <c:order val="0"/>
          <c:spPr>
            <a:ln>
              <a:noFill/>
            </a:ln>
          </c:spPr>
          <c:dPt>
            <c:idx val="0"/>
            <c:bubble3D val="0"/>
            <c:spPr>
              <a:solidFill>
                <a:schemeClr val="tx2"/>
              </a:solidFill>
              <a:ln w="19050">
                <a:noFill/>
              </a:ln>
              <a:effectLst/>
            </c:spPr>
            <c:extLst>
              <c:ext xmlns:c16="http://schemas.microsoft.com/office/drawing/2014/chart" uri="{C3380CC4-5D6E-409C-BE32-E72D297353CC}">
                <c16:uniqueId val="{00000001-DF2C-644D-B7C8-7525A615004C}"/>
              </c:ext>
            </c:extLst>
          </c:dPt>
          <c:dPt>
            <c:idx val="1"/>
            <c:bubble3D val="0"/>
            <c:spPr>
              <a:solidFill>
                <a:schemeClr val="bg2"/>
              </a:solidFill>
              <a:ln w="19050">
                <a:noFill/>
              </a:ln>
              <a:effectLst/>
            </c:spPr>
            <c:extLst>
              <c:ext xmlns:c16="http://schemas.microsoft.com/office/drawing/2014/chart" uri="{C3380CC4-5D6E-409C-BE32-E72D297353CC}">
                <c16:uniqueId val="{00000003-DF2C-644D-B7C8-7525A615004C}"/>
              </c:ext>
            </c:extLst>
          </c:dPt>
          <c:dPt>
            <c:idx val="2"/>
            <c:bubble3D val="0"/>
            <c:spPr>
              <a:solidFill>
                <a:schemeClr val="accent3"/>
              </a:solidFill>
              <a:ln w="19050">
                <a:noFill/>
              </a:ln>
              <a:effectLst/>
            </c:spPr>
            <c:extLst>
              <c:ext xmlns:c16="http://schemas.microsoft.com/office/drawing/2014/chart" uri="{C3380CC4-5D6E-409C-BE32-E72D297353CC}">
                <c16:uniqueId val="{00000005-DF2C-644D-B7C8-7525A615004C}"/>
              </c:ext>
            </c:extLst>
          </c:dPt>
          <c:dPt>
            <c:idx val="3"/>
            <c:bubble3D val="0"/>
            <c:spPr>
              <a:solidFill>
                <a:schemeClr val="accent6"/>
              </a:solidFill>
              <a:ln w="19050">
                <a:noFill/>
              </a:ln>
              <a:effectLst/>
            </c:spPr>
            <c:extLst>
              <c:ext xmlns:c16="http://schemas.microsoft.com/office/drawing/2014/chart" uri="{C3380CC4-5D6E-409C-BE32-E72D297353CC}">
                <c16:uniqueId val="{00000007-DF2C-644D-B7C8-7525A615004C}"/>
              </c:ext>
            </c:extLst>
          </c:dPt>
          <c:val>
            <c:numRef>
              <c:f>Sheet1!$B$2:$B$5</c:f>
              <c:numCache>
                <c:formatCode>General</c:formatCode>
                <c:ptCount val="4"/>
                <c:pt idx="0">
                  <c:v>60</c:v>
                </c:pt>
                <c:pt idx="1">
                  <c:v>40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1st Qtr</c:v>
                      </c:pt>
                      <c:pt idx="1">
                        <c:v>2nd Qtr</c:v>
                      </c:pt>
                    </c:strCache>
                  </c:strRef>
                </c15:cat>
              </c15:filteredCategoryTitle>
            </c:ext>
            <c:ext xmlns:c16="http://schemas.microsoft.com/office/drawing/2014/chart" uri="{C3380CC4-5D6E-409C-BE32-E72D297353CC}">
              <c16:uniqueId val="{00000008-DF2C-644D-B7C8-7525A615004C}"/>
            </c:ext>
          </c:extLst>
        </c:ser>
        <c:dLbls>
          <c:showLegendKey val="0"/>
          <c:showVal val="0"/>
          <c:showCatName val="0"/>
          <c:showSerName val="0"/>
          <c:showPercent val="0"/>
          <c:showBubbleSize val="0"/>
          <c:showLeaderLines val="1"/>
        </c:dLbls>
        <c:firstSliceAng val="0"/>
        <c:holeSize val="7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DCFF53-D302-4D4F-9638-08F4A0372C6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D4DFB5A3-0E95-904D-84CD-BD9CD3B391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99A15DD-D767-E940-9658-67E0AA1A1BA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C7C64E-0F0E-6141-8FA9-D6F2ED3FA56A}" type="slidenum">
              <a:rPr lang="en-US" smtClean="0"/>
              <a:t>‹#›</a:t>
            </a:fld>
            <a:endParaRPr lang="en-US"/>
          </a:p>
        </p:txBody>
      </p:sp>
    </p:spTree>
    <p:extLst>
      <p:ext uri="{BB962C8B-B14F-4D97-AF65-F5344CB8AC3E}">
        <p14:creationId xmlns:p14="http://schemas.microsoft.com/office/powerpoint/2010/main" val="1826408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CC3EAE-22DF-2B4B-A1EA-17751061A738}" type="datetimeFigureOut">
              <a:rPr lang="en-US" smtClean="0"/>
              <a:t>8/15/2021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4AAE03-B067-BC4B-B4DC-EFC02FBC7F46}" type="slidenum">
              <a:rPr lang="en-US" smtClean="0"/>
              <a:t>‹#›</a:t>
            </a:fld>
            <a:endParaRPr lang="en-US"/>
          </a:p>
        </p:txBody>
      </p:sp>
    </p:spTree>
    <p:extLst>
      <p:ext uri="{BB962C8B-B14F-4D97-AF65-F5344CB8AC3E}">
        <p14:creationId xmlns:p14="http://schemas.microsoft.com/office/powerpoint/2010/main" val="3532914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F7C3D-597E-A347-B788-731EFAA40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7823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DF7C3D-597E-A347-B788-731EFAA400C5}" type="slidenum">
              <a:rPr lang="en-US" smtClean="0"/>
              <a:t>8</a:t>
            </a:fld>
            <a:endParaRPr lang="en-US"/>
          </a:p>
        </p:txBody>
      </p:sp>
    </p:spTree>
    <p:extLst>
      <p:ext uri="{BB962C8B-B14F-4D97-AF65-F5344CB8AC3E}">
        <p14:creationId xmlns:p14="http://schemas.microsoft.com/office/powerpoint/2010/main" val="1054847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4FDF7C3D-597E-A347-B788-731EFAA400C5}" type="slidenum">
              <a:rPr lang="en-US" smtClean="0"/>
              <a:t>9</a:t>
            </a:fld>
            <a:endParaRPr lang="en-US"/>
          </a:p>
        </p:txBody>
      </p:sp>
    </p:spTree>
    <p:extLst>
      <p:ext uri="{BB962C8B-B14F-4D97-AF65-F5344CB8AC3E}">
        <p14:creationId xmlns:p14="http://schemas.microsoft.com/office/powerpoint/2010/main" val="72323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DF7C3D-597E-A347-B788-731EFAA400C5}" type="slidenum">
              <a:rPr lang="en-US" smtClean="0"/>
              <a:t>10</a:t>
            </a:fld>
            <a:endParaRPr lang="en-US"/>
          </a:p>
        </p:txBody>
      </p:sp>
    </p:spTree>
    <p:extLst>
      <p:ext uri="{BB962C8B-B14F-4D97-AF65-F5344CB8AC3E}">
        <p14:creationId xmlns:p14="http://schemas.microsoft.com/office/powerpoint/2010/main" val="31846301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jp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8_Title Slide">
    <p:bg>
      <p:bgRef idx="1001">
        <a:schemeClr val="bg2"/>
      </p:bgRef>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9FBF41E9-7CA9-0542-B55C-E9C30355972B}"/>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tx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Presentation title goes here Presentation title goes here</a:t>
            </a:r>
          </a:p>
        </p:txBody>
      </p:sp>
      <p:sp>
        <p:nvSpPr>
          <p:cNvPr id="13" name="Text Placeholder 12">
            <a:extLst>
              <a:ext uri="{FF2B5EF4-FFF2-40B4-BE49-F238E27FC236}">
                <a16:creationId xmlns:a16="http://schemas.microsoft.com/office/drawing/2014/main" id="{03ECFC8D-C791-B04C-A555-72884AC23CF8}"/>
              </a:ext>
            </a:extLst>
          </p:cNvPr>
          <p:cNvSpPr>
            <a:spLocks noGrp="1"/>
          </p:cNvSpPr>
          <p:nvPr>
            <p:ph type="body" sz="quarter" idx="12" hasCustomPrompt="1"/>
          </p:nvPr>
        </p:nvSpPr>
        <p:spPr>
          <a:xfrm>
            <a:off x="591401" y="2865798"/>
            <a:ext cx="6686092" cy="1150021"/>
          </a:xfrm>
          <a:prstGeom prst="rect">
            <a:avLst/>
          </a:prstGeom>
        </p:spPr>
        <p:txBody>
          <a:bodyPr/>
          <a:lstStyle>
            <a:lvl1pPr marL="0" indent="0">
              <a:buNone/>
              <a:defRPr sz="2000">
                <a:solidFill>
                  <a:schemeClr val="accent1"/>
                </a:solidFill>
                <a:latin typeface="Ubuntu" panose="020B0504030602030204" pitchFamily="34" charset="0"/>
              </a:defRPr>
            </a:lvl1pPr>
          </a:lstStyle>
          <a:p>
            <a:pPr lvl="0"/>
            <a:r>
              <a:rPr lang="en-GB"/>
              <a:t>Date time version number</a:t>
            </a:r>
            <a:endParaRPr lang="en-US"/>
          </a:p>
        </p:txBody>
      </p:sp>
      <p:cxnSp>
        <p:nvCxnSpPr>
          <p:cNvPr id="15" name="Google Shape;65;p14">
            <a:extLst>
              <a:ext uri="{FF2B5EF4-FFF2-40B4-BE49-F238E27FC236}">
                <a16:creationId xmlns:a16="http://schemas.microsoft.com/office/drawing/2014/main" id="{BC024A99-97CC-2C49-97DB-5BE55D077DFE}"/>
              </a:ext>
            </a:extLst>
          </p:cNvPr>
          <p:cNvCxnSpPr>
            <a:cxnSpLocks/>
          </p:cNvCxnSpPr>
          <p:nvPr userDrawn="1"/>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sp>
        <p:nvSpPr>
          <p:cNvPr id="2" name="TextBox 1">
            <a:extLst>
              <a:ext uri="{FF2B5EF4-FFF2-40B4-BE49-F238E27FC236}">
                <a16:creationId xmlns:a16="http://schemas.microsoft.com/office/drawing/2014/main" id="{67DDF3B5-271C-E842-8BD4-37FBE882DED6}"/>
              </a:ext>
            </a:extLst>
          </p:cNvPr>
          <p:cNvSpPr txBox="1"/>
          <p:nvPr userDrawn="1"/>
        </p:nvSpPr>
        <p:spPr>
          <a:xfrm>
            <a:off x="218662" y="6510130"/>
            <a:ext cx="7008650" cy="184666"/>
          </a:xfrm>
          <a:prstGeom prst="rect">
            <a:avLst/>
          </a:prstGeom>
          <a:noFill/>
        </p:spPr>
        <p:txBody>
          <a:bodyPr wrap="none" rtlCol="0">
            <a:spAutoFit/>
          </a:bodyPr>
          <a:lstStyle/>
          <a:p>
            <a:r>
              <a:rPr lang="en-US" sz="600" b="0" i="0" u="none" strike="noStrike" kern="1200">
                <a:solidFill>
                  <a:schemeClr val="tx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4" name="Graphic 3">
            <a:extLst>
              <a:ext uri="{FF2B5EF4-FFF2-40B4-BE49-F238E27FC236}">
                <a16:creationId xmlns:a16="http://schemas.microsoft.com/office/drawing/2014/main" id="{8F98B5CF-08CB-E346-9975-4E913C95865E}"/>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11919" y="416210"/>
            <a:ext cx="2861449" cy="1048048"/>
          </a:xfrm>
          <a:prstGeom prst="rect">
            <a:avLst/>
          </a:prstGeom>
        </p:spPr>
      </p:pic>
    </p:spTree>
    <p:extLst>
      <p:ext uri="{BB962C8B-B14F-4D97-AF65-F5344CB8AC3E}">
        <p14:creationId xmlns:p14="http://schemas.microsoft.com/office/powerpoint/2010/main" val="17858358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400" y="1164910"/>
            <a:ext cx="5398584" cy="78315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tx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Agenda</a:t>
            </a:r>
          </a:p>
        </p:txBody>
      </p:sp>
      <p:sp>
        <p:nvSpPr>
          <p:cNvPr id="14" name="Text Placeholder 13">
            <a:extLst>
              <a:ext uri="{FF2B5EF4-FFF2-40B4-BE49-F238E27FC236}">
                <a16:creationId xmlns:a16="http://schemas.microsoft.com/office/drawing/2014/main" id="{B602C975-82B9-F34D-9159-B811AB56E37E}"/>
              </a:ext>
            </a:extLst>
          </p:cNvPr>
          <p:cNvSpPr>
            <a:spLocks noGrp="1"/>
          </p:cNvSpPr>
          <p:nvPr>
            <p:ph type="body" sz="quarter" idx="11" hasCustomPrompt="1"/>
          </p:nvPr>
        </p:nvSpPr>
        <p:spPr>
          <a:xfrm>
            <a:off x="6210804" y="1165226"/>
            <a:ext cx="5398584" cy="4731992"/>
          </a:xfrm>
          <a:prstGeom prst="rect">
            <a:avLst/>
          </a:prstGeom>
        </p:spPr>
        <p:txBody>
          <a:bodyPr/>
          <a:lstStyle>
            <a:lvl1pPr marL="514350" indent="-514350">
              <a:buFont typeface="+mj-lt"/>
              <a:buAutoNum type="arabicPeriod"/>
              <a:defRPr sz="2000">
                <a:solidFill>
                  <a:schemeClr val="accent1"/>
                </a:solidFill>
                <a:latin typeface="Ubuntu" panose="020B0504030602030204" pitchFamily="34" charset="0"/>
              </a:defRPr>
            </a:lvl1pPr>
            <a:lvl2pPr marL="914400" indent="-457200">
              <a:buFont typeface="+mj-lt"/>
              <a:buAutoNum type="arabicPeriod"/>
              <a:defRPr>
                <a:latin typeface="Ubuntu" panose="020B0504030602030204" pitchFamily="34" charset="0"/>
              </a:defRPr>
            </a:lvl2pPr>
            <a:lvl3pPr marL="1371600" indent="-457200">
              <a:buFont typeface="+mj-lt"/>
              <a:buAutoNum type="arabicPeriod"/>
              <a:defRPr>
                <a:latin typeface="Ubuntu" panose="020B0504030602030204" pitchFamily="34" charset="0"/>
              </a:defRPr>
            </a:lvl3pPr>
            <a:lvl4pPr marL="1714500" indent="-342900">
              <a:buFont typeface="+mj-lt"/>
              <a:buAutoNum type="arabicPeriod"/>
              <a:defRPr>
                <a:latin typeface="Ubuntu" panose="020B0504030602030204" pitchFamily="34" charset="0"/>
              </a:defRPr>
            </a:lvl4pPr>
            <a:lvl5pPr marL="2171700" indent="-342900">
              <a:buFont typeface="+mj-lt"/>
              <a:buAutoNum type="arabicPeriod"/>
              <a:defRPr>
                <a:latin typeface="Ubuntu" panose="020B0504030602030204" pitchFamily="34" charset="0"/>
              </a:defRPr>
            </a:lvl5pPr>
          </a:lstStyle>
          <a:p>
            <a:r>
              <a:rPr lang="en-SG" err="1"/>
              <a:t>Sed</a:t>
            </a:r>
            <a:r>
              <a:rPr lang="en-SG"/>
              <a:t> </a:t>
            </a:r>
            <a:r>
              <a:rPr lang="en-SG" err="1"/>
              <a:t>accumsan</a:t>
            </a:r>
            <a:r>
              <a:rPr lang="en-SG"/>
              <a:t> </a:t>
            </a:r>
            <a:r>
              <a:rPr lang="en-SG" err="1"/>
              <a:t>quam</a:t>
            </a:r>
            <a:r>
              <a:rPr lang="en-SG"/>
              <a:t> vitae ligula </a:t>
            </a:r>
            <a:r>
              <a:rPr lang="en-SG" err="1"/>
              <a:t>tincidunt</a:t>
            </a:r>
            <a:r>
              <a:rPr lang="en-SG"/>
              <a:t> </a:t>
            </a:r>
            <a:r>
              <a:rPr lang="en-SG" err="1"/>
              <a:t>tristique</a:t>
            </a:r>
            <a:r>
              <a:rPr lang="en-SG"/>
              <a:t>.</a:t>
            </a:r>
          </a:p>
          <a:p>
            <a:r>
              <a:rPr lang="en-SG"/>
              <a:t>Nam ac eros ac </a:t>
            </a:r>
            <a:r>
              <a:rPr lang="en-SG" err="1"/>
              <a:t>purus</a:t>
            </a:r>
            <a:r>
              <a:rPr lang="en-SG"/>
              <a:t> </a:t>
            </a:r>
            <a:r>
              <a:rPr lang="en-SG" err="1"/>
              <a:t>sagittis</a:t>
            </a:r>
            <a:r>
              <a:rPr lang="en-SG"/>
              <a:t> </a:t>
            </a:r>
            <a:r>
              <a:rPr lang="en-SG" err="1"/>
              <a:t>viverra</a:t>
            </a:r>
            <a:r>
              <a:rPr lang="en-SG"/>
              <a:t>.</a:t>
            </a:r>
          </a:p>
          <a:p>
            <a:r>
              <a:rPr lang="en-SG"/>
              <a:t>Maecenas </a:t>
            </a:r>
            <a:r>
              <a:rPr lang="en-SG" err="1"/>
              <a:t>rhoncus</a:t>
            </a:r>
            <a:r>
              <a:rPr lang="en-SG"/>
              <a:t> </a:t>
            </a:r>
            <a:r>
              <a:rPr lang="en-SG" err="1"/>
              <a:t>nibh</a:t>
            </a:r>
            <a:r>
              <a:rPr lang="en-SG"/>
              <a:t> </a:t>
            </a:r>
            <a:r>
              <a:rPr lang="en-SG" err="1"/>
              <a:t>eu</a:t>
            </a:r>
            <a:r>
              <a:rPr lang="en-SG"/>
              <a:t> ligula </a:t>
            </a:r>
            <a:r>
              <a:rPr lang="en-SG" err="1"/>
              <a:t>sagittis</a:t>
            </a:r>
            <a:r>
              <a:rPr lang="en-SG"/>
              <a:t>, </a:t>
            </a:r>
            <a:r>
              <a:rPr lang="en-SG" err="1"/>
              <a:t>sed</a:t>
            </a:r>
            <a:r>
              <a:rPr lang="en-SG"/>
              <a:t> </a:t>
            </a:r>
            <a:r>
              <a:rPr lang="en-SG" err="1"/>
              <a:t>efficitur</a:t>
            </a:r>
            <a:r>
              <a:rPr lang="en-SG"/>
              <a:t> </a:t>
            </a:r>
            <a:r>
              <a:rPr lang="en-SG" err="1"/>
              <a:t>risus</a:t>
            </a:r>
            <a:r>
              <a:rPr lang="en-SG"/>
              <a:t> semper.</a:t>
            </a:r>
          </a:p>
          <a:p>
            <a:r>
              <a:rPr lang="en-SG"/>
              <a:t>Aenean </a:t>
            </a:r>
            <a:r>
              <a:rPr lang="en-SG" err="1"/>
              <a:t>interdum</a:t>
            </a:r>
            <a:r>
              <a:rPr lang="en-SG"/>
              <a:t> </a:t>
            </a:r>
            <a:r>
              <a:rPr lang="en-SG" err="1"/>
              <a:t>nibh</a:t>
            </a:r>
            <a:r>
              <a:rPr lang="en-SG"/>
              <a:t> et ex </a:t>
            </a:r>
            <a:r>
              <a:rPr lang="en-SG" err="1"/>
              <a:t>mattis</a:t>
            </a:r>
            <a:r>
              <a:rPr lang="en-SG"/>
              <a:t> </a:t>
            </a:r>
            <a:r>
              <a:rPr lang="en-SG" err="1"/>
              <a:t>blandit</a:t>
            </a:r>
            <a:r>
              <a:rPr lang="en-SG"/>
              <a:t>.</a:t>
            </a:r>
          </a:p>
          <a:p>
            <a:r>
              <a:rPr lang="en-SG" err="1"/>
              <a:t>Sed</a:t>
            </a:r>
            <a:r>
              <a:rPr lang="en-SG"/>
              <a:t> sit </a:t>
            </a:r>
            <a:r>
              <a:rPr lang="en-SG" err="1"/>
              <a:t>amet</a:t>
            </a:r>
            <a:r>
              <a:rPr lang="en-SG"/>
              <a:t> </a:t>
            </a:r>
            <a:r>
              <a:rPr lang="en-SG" err="1"/>
              <a:t>nunc</a:t>
            </a:r>
            <a:r>
              <a:rPr lang="en-SG"/>
              <a:t> </a:t>
            </a:r>
            <a:r>
              <a:rPr lang="en-SG" err="1"/>
              <a:t>sed</a:t>
            </a:r>
            <a:r>
              <a:rPr lang="en-SG"/>
              <a:t> </a:t>
            </a:r>
            <a:r>
              <a:rPr lang="en-SG" err="1"/>
              <a:t>enim</a:t>
            </a:r>
            <a:r>
              <a:rPr lang="en-SG"/>
              <a:t> </a:t>
            </a:r>
            <a:r>
              <a:rPr lang="en-SG" err="1"/>
              <a:t>lobortis</a:t>
            </a:r>
            <a:r>
              <a:rPr lang="en-SG"/>
              <a:t> </a:t>
            </a:r>
            <a:r>
              <a:rPr lang="en-SG" err="1"/>
              <a:t>fringilla</a:t>
            </a:r>
            <a:r>
              <a:rPr lang="en-SG"/>
              <a:t>.</a:t>
            </a:r>
          </a:p>
        </p:txBody>
      </p:sp>
      <p:sp>
        <p:nvSpPr>
          <p:cNvPr id="18" name="Google Shape;64;p14">
            <a:extLst>
              <a:ext uri="{FF2B5EF4-FFF2-40B4-BE49-F238E27FC236}">
                <a16:creationId xmlns:a16="http://schemas.microsoft.com/office/drawing/2014/main" id="{7CC5842D-1B5F-1745-BA09-C2C137646425}"/>
              </a:ext>
            </a:extLst>
          </p:cNvPr>
          <p:cNvSpPr txBox="1"/>
          <p:nvPr userDrawn="1"/>
        </p:nvSpPr>
        <p:spPr>
          <a:xfrm>
            <a:off x="1076459" y="6395991"/>
            <a:ext cx="9418815"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cxnSp>
        <p:nvCxnSpPr>
          <p:cNvPr id="19" name="Google Shape;65;p14">
            <a:extLst>
              <a:ext uri="{FF2B5EF4-FFF2-40B4-BE49-F238E27FC236}">
                <a16:creationId xmlns:a16="http://schemas.microsoft.com/office/drawing/2014/main" id="{7BA17C6F-E79C-404A-A3BC-1FA9D44ED745}"/>
              </a:ext>
            </a:extLst>
          </p:cNvPr>
          <p:cNvCxnSpPr>
            <a:cxnSpLocks/>
          </p:cNvCxnSpPr>
          <p:nvPr userDrawn="1"/>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sp>
        <p:nvSpPr>
          <p:cNvPr id="20" name="TextBox 19">
            <a:extLst>
              <a:ext uri="{FF2B5EF4-FFF2-40B4-BE49-F238E27FC236}">
                <a16:creationId xmlns:a16="http://schemas.microsoft.com/office/drawing/2014/main" id="{360E05A3-2EDA-7E4A-B617-2E84CDBDC991}"/>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tx1"/>
                </a:solidFill>
                <a:latin typeface="Ubuntu" panose="020B0504030602030204" pitchFamily="34" charset="0"/>
              </a:rPr>
              <a:pPr algn="r"/>
              <a:t>‹#›</a:t>
            </a:fld>
            <a:endParaRPr lang="en-US" sz="600">
              <a:solidFill>
                <a:schemeClr val="tx1"/>
              </a:solidFill>
              <a:latin typeface="Ubuntu" panose="020B0504030602030204" pitchFamily="34" charset="0"/>
            </a:endParaRPr>
          </a:p>
        </p:txBody>
      </p:sp>
      <p:cxnSp>
        <p:nvCxnSpPr>
          <p:cNvPr id="23" name="Straight Connector 22">
            <a:extLst>
              <a:ext uri="{FF2B5EF4-FFF2-40B4-BE49-F238E27FC236}">
                <a16:creationId xmlns:a16="http://schemas.microsoft.com/office/drawing/2014/main" id="{C479E925-2F4D-8D49-B361-CE649FC723B8}"/>
              </a:ext>
            </a:extLst>
          </p:cNvPr>
          <p:cNvCxnSpPr>
            <a:cxnSpLocks/>
          </p:cNvCxnSpPr>
          <p:nvPr userDrawn="1"/>
        </p:nvCxnSpPr>
        <p:spPr>
          <a:xfrm>
            <a:off x="1076460" y="6461919"/>
            <a:ext cx="0" cy="2471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4A14B05A-73E0-BA47-8D05-C341756CCAD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3928761803"/>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accent1"/>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tx2"/>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Divider title goes here</a:t>
            </a:r>
          </a:p>
        </p:txBody>
      </p:sp>
      <p:cxnSp>
        <p:nvCxnSpPr>
          <p:cNvPr id="10" name="Google Shape;65;p14">
            <a:extLst>
              <a:ext uri="{FF2B5EF4-FFF2-40B4-BE49-F238E27FC236}">
                <a16:creationId xmlns:a16="http://schemas.microsoft.com/office/drawing/2014/main" id="{FDB5EAC4-F3C3-7543-82F1-FF356039CF62}"/>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2E0462F4-6B7A-E746-B632-282B9F953438}"/>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5" name="Straight Connector 14">
            <a:extLst>
              <a:ext uri="{FF2B5EF4-FFF2-40B4-BE49-F238E27FC236}">
                <a16:creationId xmlns:a16="http://schemas.microsoft.com/office/drawing/2014/main" id="{4D12A909-0C03-ED41-9457-950D54BBFFA1}"/>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Google Shape;64;p14">
            <a:extLst>
              <a:ext uri="{FF2B5EF4-FFF2-40B4-BE49-F238E27FC236}">
                <a16:creationId xmlns:a16="http://schemas.microsoft.com/office/drawing/2014/main" id="{3D41492D-AC8E-1849-8763-0C32EFE32BDE}"/>
              </a:ext>
            </a:extLst>
          </p:cNvPr>
          <p:cNvSpPr txBox="1"/>
          <p:nvPr userDrawn="1"/>
        </p:nvSpPr>
        <p:spPr>
          <a:xfrm>
            <a:off x="1076459" y="6395991"/>
            <a:ext cx="9418815"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8" name="Graphic 7">
            <a:extLst>
              <a:ext uri="{FF2B5EF4-FFF2-40B4-BE49-F238E27FC236}">
                <a16:creationId xmlns:a16="http://schemas.microsoft.com/office/drawing/2014/main" id="{3D10BCD6-5629-8541-932D-CFFDD2DB14A2}"/>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794308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divider_3">
    <p:bg>
      <p:bgPr>
        <a:solidFill>
          <a:schemeClr val="accent2"/>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tx2"/>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Divider title goes here</a:t>
            </a:r>
          </a:p>
        </p:txBody>
      </p:sp>
      <p:sp>
        <p:nvSpPr>
          <p:cNvPr id="8" name="Google Shape;64;p14">
            <a:extLst>
              <a:ext uri="{FF2B5EF4-FFF2-40B4-BE49-F238E27FC236}">
                <a16:creationId xmlns:a16="http://schemas.microsoft.com/office/drawing/2014/main" id="{F5746FB9-EA8F-9A4A-AA73-226FCE96A3CC}"/>
              </a:ext>
            </a:extLst>
          </p:cNvPr>
          <p:cNvSpPr txBox="1"/>
          <p:nvPr userDrawn="1"/>
        </p:nvSpPr>
        <p:spPr>
          <a:xfrm>
            <a:off x="1076460" y="6395991"/>
            <a:ext cx="4216500" cy="393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600" kern="1200">
              <a:solidFill>
                <a:schemeClr val="bg1"/>
              </a:solidFill>
              <a:effectLst/>
              <a:latin typeface="Ubuntu" panose="020B0504030602030204" pitchFamily="34" charset="0"/>
              <a:ea typeface="+mn-ea"/>
              <a:cs typeface="+mn-cs"/>
            </a:endParaRPr>
          </a:p>
        </p:txBody>
      </p:sp>
      <p:cxnSp>
        <p:nvCxnSpPr>
          <p:cNvPr id="10" name="Google Shape;65;p14">
            <a:extLst>
              <a:ext uri="{FF2B5EF4-FFF2-40B4-BE49-F238E27FC236}">
                <a16:creationId xmlns:a16="http://schemas.microsoft.com/office/drawing/2014/main" id="{2DD4BFA7-19C8-B342-B1C5-D6FD28598559}"/>
              </a:ext>
            </a:extLst>
          </p:cNvPr>
          <p:cNvCxnSpPr>
            <a:cxnSpLocks/>
          </p:cNvCxnSpPr>
          <p:nvPr userDrawn="1"/>
        </p:nvCxnSpPr>
        <p:spPr>
          <a:xfrm>
            <a:off x="298311" y="6407566"/>
            <a:ext cx="11595378" cy="0"/>
          </a:xfrm>
          <a:prstGeom prst="straightConnector1">
            <a:avLst/>
          </a:prstGeom>
          <a:noFill/>
          <a:ln w="9525" cap="flat" cmpd="sng">
            <a:solidFill>
              <a:schemeClr val="tx2"/>
            </a:solidFill>
            <a:prstDash val="solid"/>
            <a:round/>
            <a:headEnd type="none" w="med" len="med"/>
            <a:tailEnd type="none" w="med" len="med"/>
          </a:ln>
        </p:spPr>
      </p:cxnSp>
      <p:sp>
        <p:nvSpPr>
          <p:cNvPr id="12" name="TextBox 11">
            <a:extLst>
              <a:ext uri="{FF2B5EF4-FFF2-40B4-BE49-F238E27FC236}">
                <a16:creationId xmlns:a16="http://schemas.microsoft.com/office/drawing/2014/main" id="{F2544760-7626-0C48-921E-0E9A007081A8}"/>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tx2"/>
                </a:solidFill>
                <a:latin typeface="Ubuntu" panose="020B0504030602030204" pitchFamily="34" charset="0"/>
              </a:rPr>
              <a:pPr algn="r"/>
              <a:t>‹#›</a:t>
            </a:fld>
            <a:endParaRPr lang="en-US" sz="600">
              <a:solidFill>
                <a:schemeClr val="tx2"/>
              </a:solidFill>
              <a:latin typeface="Ubuntu" panose="020B0504030602030204" pitchFamily="34" charset="0"/>
            </a:endParaRPr>
          </a:p>
        </p:txBody>
      </p:sp>
      <p:cxnSp>
        <p:nvCxnSpPr>
          <p:cNvPr id="15" name="Straight Connector 14">
            <a:extLst>
              <a:ext uri="{FF2B5EF4-FFF2-40B4-BE49-F238E27FC236}">
                <a16:creationId xmlns:a16="http://schemas.microsoft.com/office/drawing/2014/main" id="{DF889B5A-0DBA-DA4A-9613-BB6EECCF4536}"/>
              </a:ext>
            </a:extLst>
          </p:cNvPr>
          <p:cNvCxnSpPr>
            <a:cxnSpLocks/>
          </p:cNvCxnSpPr>
          <p:nvPr userDrawn="1"/>
        </p:nvCxnSpPr>
        <p:spPr>
          <a:xfrm>
            <a:off x="1076460" y="6461919"/>
            <a:ext cx="0" cy="247106"/>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Google Shape;64;p14">
            <a:extLst>
              <a:ext uri="{FF2B5EF4-FFF2-40B4-BE49-F238E27FC236}">
                <a16:creationId xmlns:a16="http://schemas.microsoft.com/office/drawing/2014/main" id="{94715C81-3C41-D54C-AE7B-612698F325E5}"/>
              </a:ext>
            </a:extLst>
          </p:cNvPr>
          <p:cNvSpPr txBox="1"/>
          <p:nvPr userDrawn="1"/>
        </p:nvSpPr>
        <p:spPr>
          <a:xfrm>
            <a:off x="1076459" y="6395991"/>
            <a:ext cx="9418815"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9" name="Graphic 8">
            <a:extLst>
              <a:ext uri="{FF2B5EF4-FFF2-40B4-BE49-F238E27FC236}">
                <a16:creationId xmlns:a16="http://schemas.microsoft.com/office/drawing/2014/main" id="{DD656683-8063-224D-BB07-A408407403E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49"/>
          </a:xfrm>
          <a:prstGeom prst="rect">
            <a:avLst/>
          </a:prstGeom>
        </p:spPr>
      </p:pic>
    </p:spTree>
    <p:extLst>
      <p:ext uri="{BB962C8B-B14F-4D97-AF65-F5344CB8AC3E}">
        <p14:creationId xmlns:p14="http://schemas.microsoft.com/office/powerpoint/2010/main" val="37955787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accent4"/>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Divider title goes here</a:t>
            </a:r>
          </a:p>
        </p:txBody>
      </p:sp>
      <p:cxnSp>
        <p:nvCxnSpPr>
          <p:cNvPr id="10" name="Google Shape;65;p14">
            <a:extLst>
              <a:ext uri="{FF2B5EF4-FFF2-40B4-BE49-F238E27FC236}">
                <a16:creationId xmlns:a16="http://schemas.microsoft.com/office/drawing/2014/main" id="{9731A44F-9F1C-9D40-979B-56C70EC36DFA}"/>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0A31AF56-2745-F94D-9917-4C5E1A219220}"/>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5" name="Straight Connector 14">
            <a:extLst>
              <a:ext uri="{FF2B5EF4-FFF2-40B4-BE49-F238E27FC236}">
                <a16:creationId xmlns:a16="http://schemas.microsoft.com/office/drawing/2014/main" id="{D7A305B2-072C-704B-87AC-ED59EA2562EF}"/>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oogle Shape;64;p14">
            <a:extLst>
              <a:ext uri="{FF2B5EF4-FFF2-40B4-BE49-F238E27FC236}">
                <a16:creationId xmlns:a16="http://schemas.microsoft.com/office/drawing/2014/main" id="{962B17A8-0202-B44A-BCE9-2CA0E45820C7}"/>
              </a:ext>
            </a:extLst>
          </p:cNvPr>
          <p:cNvSpPr txBox="1"/>
          <p:nvPr userDrawn="1"/>
        </p:nvSpPr>
        <p:spPr>
          <a:xfrm>
            <a:off x="1076459" y="6395991"/>
            <a:ext cx="9418815"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8" name="Graphic 7">
            <a:extLst>
              <a:ext uri="{FF2B5EF4-FFF2-40B4-BE49-F238E27FC236}">
                <a16:creationId xmlns:a16="http://schemas.microsoft.com/office/drawing/2014/main" id="{DC757F33-1965-6042-8B5A-BA26AF6B8CA5}"/>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34328109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accent5"/>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tx2"/>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Divider title goes here</a:t>
            </a:r>
          </a:p>
        </p:txBody>
      </p:sp>
      <p:cxnSp>
        <p:nvCxnSpPr>
          <p:cNvPr id="10" name="Google Shape;65;p14">
            <a:extLst>
              <a:ext uri="{FF2B5EF4-FFF2-40B4-BE49-F238E27FC236}">
                <a16:creationId xmlns:a16="http://schemas.microsoft.com/office/drawing/2014/main" id="{2DD4BFA7-19C8-B342-B1C5-D6FD28598559}"/>
              </a:ext>
            </a:extLst>
          </p:cNvPr>
          <p:cNvCxnSpPr>
            <a:cxnSpLocks/>
          </p:cNvCxnSpPr>
          <p:nvPr userDrawn="1"/>
        </p:nvCxnSpPr>
        <p:spPr>
          <a:xfrm>
            <a:off x="298311" y="6407566"/>
            <a:ext cx="11595378" cy="0"/>
          </a:xfrm>
          <a:prstGeom prst="straightConnector1">
            <a:avLst/>
          </a:prstGeom>
          <a:noFill/>
          <a:ln w="9525" cap="flat" cmpd="sng">
            <a:solidFill>
              <a:schemeClr val="tx2"/>
            </a:solidFill>
            <a:prstDash val="solid"/>
            <a:round/>
            <a:headEnd type="none" w="med" len="med"/>
            <a:tailEnd type="none" w="med" len="med"/>
          </a:ln>
        </p:spPr>
      </p:cxnSp>
      <p:sp>
        <p:nvSpPr>
          <p:cNvPr id="12" name="TextBox 11">
            <a:extLst>
              <a:ext uri="{FF2B5EF4-FFF2-40B4-BE49-F238E27FC236}">
                <a16:creationId xmlns:a16="http://schemas.microsoft.com/office/drawing/2014/main" id="{F2544760-7626-0C48-921E-0E9A007081A8}"/>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tx2"/>
                </a:solidFill>
                <a:latin typeface="Ubuntu" panose="020B0504030602030204" pitchFamily="34" charset="0"/>
              </a:rPr>
              <a:pPr algn="r"/>
              <a:t>‹#›</a:t>
            </a:fld>
            <a:endParaRPr lang="en-US" sz="600">
              <a:solidFill>
                <a:schemeClr val="tx2"/>
              </a:solidFill>
              <a:latin typeface="Ubuntu" panose="020B0504030602030204" pitchFamily="34" charset="0"/>
            </a:endParaRPr>
          </a:p>
        </p:txBody>
      </p:sp>
      <p:cxnSp>
        <p:nvCxnSpPr>
          <p:cNvPr id="15" name="Straight Connector 14">
            <a:extLst>
              <a:ext uri="{FF2B5EF4-FFF2-40B4-BE49-F238E27FC236}">
                <a16:creationId xmlns:a16="http://schemas.microsoft.com/office/drawing/2014/main" id="{DF889B5A-0DBA-DA4A-9613-BB6EECCF4536}"/>
              </a:ext>
            </a:extLst>
          </p:cNvPr>
          <p:cNvCxnSpPr>
            <a:cxnSpLocks/>
          </p:cNvCxnSpPr>
          <p:nvPr userDrawn="1"/>
        </p:nvCxnSpPr>
        <p:spPr>
          <a:xfrm>
            <a:off x="1076460" y="6461919"/>
            <a:ext cx="0" cy="247106"/>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Google Shape;64;p14">
            <a:extLst>
              <a:ext uri="{FF2B5EF4-FFF2-40B4-BE49-F238E27FC236}">
                <a16:creationId xmlns:a16="http://schemas.microsoft.com/office/drawing/2014/main" id="{7DE89196-85ED-A843-BD5C-973DBCB51D38}"/>
              </a:ext>
            </a:extLst>
          </p:cNvPr>
          <p:cNvSpPr txBox="1"/>
          <p:nvPr userDrawn="1"/>
        </p:nvSpPr>
        <p:spPr>
          <a:xfrm>
            <a:off x="1076459" y="6395991"/>
            <a:ext cx="9418815"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8" name="Graphic 7">
            <a:extLst>
              <a:ext uri="{FF2B5EF4-FFF2-40B4-BE49-F238E27FC236}">
                <a16:creationId xmlns:a16="http://schemas.microsoft.com/office/drawing/2014/main" id="{D374053D-CBA4-DF40-B472-580DCD1DFFD6}"/>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49"/>
          </a:xfrm>
          <a:prstGeom prst="rect">
            <a:avLst/>
          </a:prstGeom>
        </p:spPr>
      </p:pic>
    </p:spTree>
    <p:extLst>
      <p:ext uri="{BB962C8B-B14F-4D97-AF65-F5344CB8AC3E}">
        <p14:creationId xmlns:p14="http://schemas.microsoft.com/office/powerpoint/2010/main" val="35727923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ivider_3">
    <p:bg>
      <p:bgPr>
        <a:solidFill>
          <a:schemeClr val="accent3"/>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tx2"/>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Divider title goes here</a:t>
            </a:r>
          </a:p>
        </p:txBody>
      </p:sp>
      <p:sp>
        <p:nvSpPr>
          <p:cNvPr id="8" name="Google Shape;64;p14">
            <a:extLst>
              <a:ext uri="{FF2B5EF4-FFF2-40B4-BE49-F238E27FC236}">
                <a16:creationId xmlns:a16="http://schemas.microsoft.com/office/drawing/2014/main" id="{F5746FB9-EA8F-9A4A-AA73-226FCE96A3CC}"/>
              </a:ext>
            </a:extLst>
          </p:cNvPr>
          <p:cNvSpPr txBox="1"/>
          <p:nvPr userDrawn="1"/>
        </p:nvSpPr>
        <p:spPr>
          <a:xfrm>
            <a:off x="1076459" y="6395991"/>
            <a:ext cx="10373859"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cxnSp>
        <p:nvCxnSpPr>
          <p:cNvPr id="10" name="Google Shape;65;p14">
            <a:extLst>
              <a:ext uri="{FF2B5EF4-FFF2-40B4-BE49-F238E27FC236}">
                <a16:creationId xmlns:a16="http://schemas.microsoft.com/office/drawing/2014/main" id="{2DD4BFA7-19C8-B342-B1C5-D6FD28598559}"/>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F2544760-7626-0C48-921E-0E9A007081A8}"/>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5" name="Straight Connector 14">
            <a:extLst>
              <a:ext uri="{FF2B5EF4-FFF2-40B4-BE49-F238E27FC236}">
                <a16:creationId xmlns:a16="http://schemas.microsoft.com/office/drawing/2014/main" id="{DF889B5A-0DBA-DA4A-9613-BB6EECCF4536}"/>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1356B1C1-A6B5-734E-AA75-0B9BE98E7B8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13254948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divider_3">
    <p:bg>
      <p:bgPr>
        <a:solidFill>
          <a:schemeClr val="accent6"/>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Divider title goes here</a:t>
            </a:r>
          </a:p>
        </p:txBody>
      </p:sp>
      <p:sp>
        <p:nvSpPr>
          <p:cNvPr id="8" name="Google Shape;64;p14">
            <a:extLst>
              <a:ext uri="{FF2B5EF4-FFF2-40B4-BE49-F238E27FC236}">
                <a16:creationId xmlns:a16="http://schemas.microsoft.com/office/drawing/2014/main" id="{F5746FB9-EA8F-9A4A-AA73-226FCE96A3CC}"/>
              </a:ext>
            </a:extLst>
          </p:cNvPr>
          <p:cNvSpPr txBox="1"/>
          <p:nvPr userDrawn="1"/>
        </p:nvSpPr>
        <p:spPr>
          <a:xfrm>
            <a:off x="1076459" y="6395991"/>
            <a:ext cx="10373859"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cxnSp>
        <p:nvCxnSpPr>
          <p:cNvPr id="10" name="Google Shape;65;p14">
            <a:extLst>
              <a:ext uri="{FF2B5EF4-FFF2-40B4-BE49-F238E27FC236}">
                <a16:creationId xmlns:a16="http://schemas.microsoft.com/office/drawing/2014/main" id="{2DD4BFA7-19C8-B342-B1C5-D6FD28598559}"/>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F2544760-7626-0C48-921E-0E9A007081A8}"/>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5" name="Straight Connector 14">
            <a:extLst>
              <a:ext uri="{FF2B5EF4-FFF2-40B4-BE49-F238E27FC236}">
                <a16:creationId xmlns:a16="http://schemas.microsoft.com/office/drawing/2014/main" id="{DF889B5A-0DBA-DA4A-9613-BB6EECCF4536}"/>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1356B1C1-A6B5-734E-AA75-0B9BE98E7B8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15714155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divider_3">
    <p:bg>
      <p:bgPr>
        <a:solidFill>
          <a:schemeClr val="accent1"/>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4489887"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tx2"/>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Divider title goes here</a:t>
            </a:r>
          </a:p>
        </p:txBody>
      </p:sp>
      <p:sp>
        <p:nvSpPr>
          <p:cNvPr id="6" name="Picture Placeholder 5">
            <a:extLst>
              <a:ext uri="{FF2B5EF4-FFF2-40B4-BE49-F238E27FC236}">
                <a16:creationId xmlns:a16="http://schemas.microsoft.com/office/drawing/2014/main" id="{B38B1D69-A1DE-3540-866D-59CE5DBD495B}"/>
              </a:ext>
            </a:extLst>
          </p:cNvPr>
          <p:cNvSpPr>
            <a:spLocks noGrp="1"/>
          </p:cNvSpPr>
          <p:nvPr>
            <p:ph type="pic" sz="quarter" idx="11"/>
          </p:nvPr>
        </p:nvSpPr>
        <p:spPr>
          <a:xfrm>
            <a:off x="6096000" y="0"/>
            <a:ext cx="6096000" cy="6858000"/>
          </a:xfrm>
          <a:prstGeom prst="rect">
            <a:avLst/>
          </a:prstGeom>
        </p:spPr>
        <p:txBody>
          <a:bodyPr/>
          <a:lstStyle/>
          <a:p>
            <a:endParaRPr lang="en-US"/>
          </a:p>
        </p:txBody>
      </p:sp>
      <p:sp>
        <p:nvSpPr>
          <p:cNvPr id="13" name="Google Shape;64;p14">
            <a:extLst>
              <a:ext uri="{FF2B5EF4-FFF2-40B4-BE49-F238E27FC236}">
                <a16:creationId xmlns:a16="http://schemas.microsoft.com/office/drawing/2014/main" id="{1C9779EF-9B8E-E14A-A0FC-86E78BECE902}"/>
              </a:ext>
            </a:extLst>
          </p:cNvPr>
          <p:cNvSpPr txBox="1"/>
          <p:nvPr userDrawn="1"/>
        </p:nvSpPr>
        <p:spPr>
          <a:xfrm>
            <a:off x="1076459" y="6395991"/>
            <a:ext cx="4489885"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cxnSp>
        <p:nvCxnSpPr>
          <p:cNvPr id="14" name="Google Shape;65;p14">
            <a:extLst>
              <a:ext uri="{FF2B5EF4-FFF2-40B4-BE49-F238E27FC236}">
                <a16:creationId xmlns:a16="http://schemas.microsoft.com/office/drawing/2014/main" id="{80DFFFFB-E963-074D-A4D4-318C94F5DE68}"/>
              </a:ext>
            </a:extLst>
          </p:cNvPr>
          <p:cNvCxnSpPr>
            <a:cxnSpLocks/>
          </p:cNvCxnSpPr>
          <p:nvPr userDrawn="1"/>
        </p:nvCxnSpPr>
        <p:spPr>
          <a:xfrm>
            <a:off x="298311" y="6407566"/>
            <a:ext cx="5685800" cy="0"/>
          </a:xfrm>
          <a:prstGeom prst="straightConnector1">
            <a:avLst/>
          </a:prstGeom>
          <a:noFill/>
          <a:ln w="9525" cap="flat" cmpd="sng">
            <a:solidFill>
              <a:schemeClr val="bg1"/>
            </a:solidFill>
            <a:prstDash val="solid"/>
            <a:round/>
            <a:headEnd type="none" w="med" len="med"/>
            <a:tailEnd type="none" w="med" len="med"/>
          </a:ln>
        </p:spPr>
      </p:cxnSp>
      <p:cxnSp>
        <p:nvCxnSpPr>
          <p:cNvPr id="18" name="Straight Connector 17">
            <a:extLst>
              <a:ext uri="{FF2B5EF4-FFF2-40B4-BE49-F238E27FC236}">
                <a16:creationId xmlns:a16="http://schemas.microsoft.com/office/drawing/2014/main" id="{0C6596FD-BF5A-DA46-9DB8-8330896AB650}"/>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B73BBCD2-4BBC-7945-A2B6-9003027C1065}"/>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17037241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divider_3">
    <p:bg>
      <p:bgPr>
        <a:solidFill>
          <a:schemeClr val="accent3"/>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4489887"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tx2"/>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Divider title goes here</a:t>
            </a:r>
          </a:p>
        </p:txBody>
      </p:sp>
      <p:sp>
        <p:nvSpPr>
          <p:cNvPr id="6" name="Picture Placeholder 5">
            <a:extLst>
              <a:ext uri="{FF2B5EF4-FFF2-40B4-BE49-F238E27FC236}">
                <a16:creationId xmlns:a16="http://schemas.microsoft.com/office/drawing/2014/main" id="{B38B1D69-A1DE-3540-866D-59CE5DBD495B}"/>
              </a:ext>
            </a:extLst>
          </p:cNvPr>
          <p:cNvSpPr>
            <a:spLocks noGrp="1"/>
          </p:cNvSpPr>
          <p:nvPr>
            <p:ph type="pic" sz="quarter" idx="11"/>
          </p:nvPr>
        </p:nvSpPr>
        <p:spPr>
          <a:xfrm>
            <a:off x="6096000" y="0"/>
            <a:ext cx="6096000" cy="6858000"/>
          </a:xfrm>
          <a:prstGeom prst="rect">
            <a:avLst/>
          </a:prstGeom>
        </p:spPr>
        <p:txBody>
          <a:bodyPr/>
          <a:lstStyle/>
          <a:p>
            <a:endParaRPr lang="en-US"/>
          </a:p>
        </p:txBody>
      </p:sp>
      <p:sp>
        <p:nvSpPr>
          <p:cNvPr id="13" name="Google Shape;64;p14">
            <a:extLst>
              <a:ext uri="{FF2B5EF4-FFF2-40B4-BE49-F238E27FC236}">
                <a16:creationId xmlns:a16="http://schemas.microsoft.com/office/drawing/2014/main" id="{1C9779EF-9B8E-E14A-A0FC-86E78BECE902}"/>
              </a:ext>
            </a:extLst>
          </p:cNvPr>
          <p:cNvSpPr txBox="1"/>
          <p:nvPr userDrawn="1"/>
        </p:nvSpPr>
        <p:spPr>
          <a:xfrm>
            <a:off x="1076459" y="6395991"/>
            <a:ext cx="4489885"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cxnSp>
        <p:nvCxnSpPr>
          <p:cNvPr id="14" name="Google Shape;65;p14">
            <a:extLst>
              <a:ext uri="{FF2B5EF4-FFF2-40B4-BE49-F238E27FC236}">
                <a16:creationId xmlns:a16="http://schemas.microsoft.com/office/drawing/2014/main" id="{80DFFFFB-E963-074D-A4D4-318C94F5DE68}"/>
              </a:ext>
            </a:extLst>
          </p:cNvPr>
          <p:cNvCxnSpPr>
            <a:cxnSpLocks/>
          </p:cNvCxnSpPr>
          <p:nvPr userDrawn="1"/>
        </p:nvCxnSpPr>
        <p:spPr>
          <a:xfrm>
            <a:off x="298311" y="6407566"/>
            <a:ext cx="5685800" cy="0"/>
          </a:xfrm>
          <a:prstGeom prst="straightConnector1">
            <a:avLst/>
          </a:prstGeom>
          <a:noFill/>
          <a:ln w="9525" cap="flat" cmpd="sng">
            <a:solidFill>
              <a:schemeClr val="bg1"/>
            </a:solidFill>
            <a:prstDash val="solid"/>
            <a:round/>
            <a:headEnd type="none" w="med" len="med"/>
            <a:tailEnd type="none" w="med" len="med"/>
          </a:ln>
        </p:spPr>
      </p:cxnSp>
      <p:cxnSp>
        <p:nvCxnSpPr>
          <p:cNvPr id="18" name="Straight Connector 17">
            <a:extLst>
              <a:ext uri="{FF2B5EF4-FFF2-40B4-BE49-F238E27FC236}">
                <a16:creationId xmlns:a16="http://schemas.microsoft.com/office/drawing/2014/main" id="{0C6596FD-BF5A-DA46-9DB8-8330896AB650}"/>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B73BBCD2-4BBC-7945-A2B6-9003027C1065}"/>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4251227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divider_3">
    <p:bg>
      <p:bgPr>
        <a:solidFill>
          <a:schemeClr val="accent2"/>
        </a:solid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B6693618-A44F-E347-9857-26B9F756C893}"/>
              </a:ext>
            </a:extLst>
          </p:cNvPr>
          <p:cNvSpPr>
            <a:spLocks noGrp="1"/>
          </p:cNvSpPr>
          <p:nvPr>
            <p:ph type="body" sz="quarter" idx="10" hasCustomPrompt="1"/>
          </p:nvPr>
        </p:nvSpPr>
        <p:spPr>
          <a:xfrm>
            <a:off x="591399" y="572679"/>
            <a:ext cx="4489887"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tx2"/>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Divider title goes here</a:t>
            </a:r>
          </a:p>
        </p:txBody>
      </p:sp>
      <p:sp>
        <p:nvSpPr>
          <p:cNvPr id="13" name="Picture Placeholder 5">
            <a:extLst>
              <a:ext uri="{FF2B5EF4-FFF2-40B4-BE49-F238E27FC236}">
                <a16:creationId xmlns:a16="http://schemas.microsoft.com/office/drawing/2014/main" id="{AE8EB370-14C3-374A-8B05-C964404D9BD6}"/>
              </a:ext>
            </a:extLst>
          </p:cNvPr>
          <p:cNvSpPr>
            <a:spLocks noGrp="1"/>
          </p:cNvSpPr>
          <p:nvPr>
            <p:ph type="pic" sz="quarter" idx="11"/>
          </p:nvPr>
        </p:nvSpPr>
        <p:spPr>
          <a:xfrm>
            <a:off x="6096000" y="0"/>
            <a:ext cx="6096000" cy="6858000"/>
          </a:xfrm>
          <a:prstGeom prst="rect">
            <a:avLst/>
          </a:prstGeom>
        </p:spPr>
        <p:txBody>
          <a:bodyPr/>
          <a:lstStyle/>
          <a:p>
            <a:endParaRPr lang="en-US"/>
          </a:p>
        </p:txBody>
      </p:sp>
      <p:sp>
        <p:nvSpPr>
          <p:cNvPr id="14" name="Google Shape;64;p14">
            <a:extLst>
              <a:ext uri="{FF2B5EF4-FFF2-40B4-BE49-F238E27FC236}">
                <a16:creationId xmlns:a16="http://schemas.microsoft.com/office/drawing/2014/main" id="{CF948EC8-A6F9-4444-8721-6E0549A693F1}"/>
              </a:ext>
            </a:extLst>
          </p:cNvPr>
          <p:cNvSpPr txBox="1"/>
          <p:nvPr userDrawn="1"/>
        </p:nvSpPr>
        <p:spPr>
          <a:xfrm>
            <a:off x="1076459" y="6395991"/>
            <a:ext cx="448986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cxnSp>
        <p:nvCxnSpPr>
          <p:cNvPr id="16" name="Google Shape;65;p14">
            <a:extLst>
              <a:ext uri="{FF2B5EF4-FFF2-40B4-BE49-F238E27FC236}">
                <a16:creationId xmlns:a16="http://schemas.microsoft.com/office/drawing/2014/main" id="{18124C8F-E9AC-F84F-97C8-3CCCA089E45F}"/>
              </a:ext>
            </a:extLst>
          </p:cNvPr>
          <p:cNvCxnSpPr>
            <a:cxnSpLocks/>
          </p:cNvCxnSpPr>
          <p:nvPr userDrawn="1"/>
        </p:nvCxnSpPr>
        <p:spPr>
          <a:xfrm>
            <a:off x="298311" y="6407566"/>
            <a:ext cx="5685800" cy="0"/>
          </a:xfrm>
          <a:prstGeom prst="straightConnector1">
            <a:avLst/>
          </a:prstGeom>
          <a:noFill/>
          <a:ln w="9525" cap="flat" cmpd="sng">
            <a:solidFill>
              <a:schemeClr val="tx2"/>
            </a:solidFill>
            <a:prstDash val="solid"/>
            <a:round/>
            <a:headEnd type="none" w="med" len="med"/>
            <a:tailEnd type="none" w="med" len="med"/>
          </a:ln>
        </p:spPr>
      </p:cxnSp>
      <p:cxnSp>
        <p:nvCxnSpPr>
          <p:cNvPr id="18" name="Straight Connector 17">
            <a:extLst>
              <a:ext uri="{FF2B5EF4-FFF2-40B4-BE49-F238E27FC236}">
                <a16:creationId xmlns:a16="http://schemas.microsoft.com/office/drawing/2014/main" id="{523BC8AD-4651-2149-A9F5-3541B2E9BB75}"/>
              </a:ext>
            </a:extLst>
          </p:cNvPr>
          <p:cNvCxnSpPr>
            <a:cxnSpLocks/>
          </p:cNvCxnSpPr>
          <p:nvPr userDrawn="1"/>
        </p:nvCxnSpPr>
        <p:spPr>
          <a:xfrm>
            <a:off x="1076460" y="6461919"/>
            <a:ext cx="0" cy="247106"/>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6258B12-DE66-0A4B-9E28-2FC1FECB91C4}"/>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49"/>
          </a:xfrm>
          <a:prstGeom prst="rect">
            <a:avLst/>
          </a:prstGeom>
        </p:spPr>
      </p:pic>
    </p:spTree>
    <p:extLst>
      <p:ext uri="{BB962C8B-B14F-4D97-AF65-F5344CB8AC3E}">
        <p14:creationId xmlns:p14="http://schemas.microsoft.com/office/powerpoint/2010/main" val="931830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_Title Slide">
    <p:bg>
      <p:bgRef idx="1001">
        <a:schemeClr val="bg2"/>
      </p:bgRef>
    </p:bg>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2BAE7AEC-46C9-F34A-9598-041067CA00A9}"/>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16200000">
            <a:off x="590551" y="-590554"/>
            <a:ext cx="6857999" cy="8039103"/>
          </a:xfrm>
          <a:prstGeom prst="rect">
            <a:avLst/>
          </a:prstGeom>
        </p:spPr>
      </p:pic>
      <p:sp>
        <p:nvSpPr>
          <p:cNvPr id="10" name="Picture Placeholder 9">
            <a:extLst>
              <a:ext uri="{FF2B5EF4-FFF2-40B4-BE49-F238E27FC236}">
                <a16:creationId xmlns:a16="http://schemas.microsoft.com/office/drawing/2014/main" id="{4E114E41-DA55-BB47-8599-0093FC827A13}"/>
              </a:ext>
            </a:extLst>
          </p:cNvPr>
          <p:cNvSpPr>
            <a:spLocks noGrp="1"/>
          </p:cNvSpPr>
          <p:nvPr>
            <p:ph type="pic" sz="quarter" idx="13"/>
          </p:nvPr>
        </p:nvSpPr>
        <p:spPr>
          <a:xfrm>
            <a:off x="7971183" y="0"/>
            <a:ext cx="4220817" cy="6858000"/>
          </a:xfrm>
          <a:prstGeom prst="rect">
            <a:avLst/>
          </a:prstGeom>
        </p:spPr>
        <p:txBody>
          <a:bodyPr/>
          <a:lstStyle/>
          <a:p>
            <a:endParaRPr lang="en-US"/>
          </a:p>
        </p:txBody>
      </p:sp>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399" y="572678"/>
            <a:ext cx="6594591" cy="195186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tx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Presentation title goes here Presentation title goes here</a:t>
            </a:r>
          </a:p>
        </p:txBody>
      </p:sp>
      <p:cxnSp>
        <p:nvCxnSpPr>
          <p:cNvPr id="15" name="Google Shape;65;p14">
            <a:extLst>
              <a:ext uri="{FF2B5EF4-FFF2-40B4-BE49-F238E27FC236}">
                <a16:creationId xmlns:a16="http://schemas.microsoft.com/office/drawing/2014/main" id="{BC024A99-97CC-2C49-97DB-5BE55D077DFE}"/>
              </a:ext>
            </a:extLst>
          </p:cNvPr>
          <p:cNvCxnSpPr>
            <a:cxnSpLocks/>
          </p:cNvCxnSpPr>
          <p:nvPr userDrawn="1"/>
        </p:nvCxnSpPr>
        <p:spPr>
          <a:xfrm>
            <a:off x="298311" y="6407566"/>
            <a:ext cx="7464150" cy="0"/>
          </a:xfrm>
          <a:prstGeom prst="straightConnector1">
            <a:avLst/>
          </a:prstGeom>
          <a:noFill/>
          <a:ln w="9525" cap="flat" cmpd="sng">
            <a:solidFill>
              <a:srgbClr val="00A7E1"/>
            </a:solidFill>
            <a:prstDash val="solid"/>
            <a:round/>
            <a:headEnd type="none" w="med" len="med"/>
            <a:tailEnd type="none" w="med" len="med"/>
          </a:ln>
        </p:spPr>
      </p:cxnSp>
      <p:sp>
        <p:nvSpPr>
          <p:cNvPr id="9" name="Text Placeholder 12">
            <a:extLst>
              <a:ext uri="{FF2B5EF4-FFF2-40B4-BE49-F238E27FC236}">
                <a16:creationId xmlns:a16="http://schemas.microsoft.com/office/drawing/2014/main" id="{D4298314-9A1E-4B44-BD05-3F2C8A004246}"/>
              </a:ext>
            </a:extLst>
          </p:cNvPr>
          <p:cNvSpPr>
            <a:spLocks noGrp="1"/>
          </p:cNvSpPr>
          <p:nvPr>
            <p:ph type="body" sz="quarter" idx="12" hasCustomPrompt="1"/>
          </p:nvPr>
        </p:nvSpPr>
        <p:spPr>
          <a:xfrm>
            <a:off x="591401" y="2865798"/>
            <a:ext cx="6686092" cy="1150021"/>
          </a:xfrm>
          <a:prstGeom prst="rect">
            <a:avLst/>
          </a:prstGeom>
        </p:spPr>
        <p:txBody>
          <a:bodyPr/>
          <a:lstStyle>
            <a:lvl1pPr marL="0" indent="0">
              <a:buNone/>
              <a:defRPr sz="2000">
                <a:solidFill>
                  <a:schemeClr val="accent1"/>
                </a:solidFill>
                <a:latin typeface="Ubuntu" panose="020B0504030602030204" pitchFamily="34" charset="0"/>
              </a:defRPr>
            </a:lvl1pPr>
          </a:lstStyle>
          <a:p>
            <a:pPr lvl="0"/>
            <a:r>
              <a:rPr lang="en-GB"/>
              <a:t>Date time version number</a:t>
            </a:r>
            <a:endParaRPr lang="en-US"/>
          </a:p>
        </p:txBody>
      </p:sp>
      <p:sp>
        <p:nvSpPr>
          <p:cNvPr id="13" name="TextBox 12">
            <a:extLst>
              <a:ext uri="{FF2B5EF4-FFF2-40B4-BE49-F238E27FC236}">
                <a16:creationId xmlns:a16="http://schemas.microsoft.com/office/drawing/2014/main" id="{5C0F2F98-52EA-9643-836B-BE43540FDE6D}"/>
              </a:ext>
            </a:extLst>
          </p:cNvPr>
          <p:cNvSpPr txBox="1"/>
          <p:nvPr userDrawn="1"/>
        </p:nvSpPr>
        <p:spPr>
          <a:xfrm>
            <a:off x="218662" y="6510129"/>
            <a:ext cx="4505738" cy="276999"/>
          </a:xfrm>
          <a:prstGeom prst="rect">
            <a:avLst/>
          </a:prstGeom>
          <a:noFill/>
        </p:spPr>
        <p:txBody>
          <a:bodyPr wrap="square" rtlCol="0">
            <a:spAutoFit/>
          </a:bodyPr>
          <a:lstStyle/>
          <a:p>
            <a:r>
              <a:rPr lang="en-US" sz="600" b="0" i="0" u="none" strike="noStrike" kern="1200">
                <a:solidFill>
                  <a:schemeClr val="tx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1" name="Graphic 10">
            <a:extLst>
              <a:ext uri="{FF2B5EF4-FFF2-40B4-BE49-F238E27FC236}">
                <a16:creationId xmlns:a16="http://schemas.microsoft.com/office/drawing/2014/main" id="{44794096-6D56-2B42-A825-7370B43AA34D}"/>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542" y="5669280"/>
            <a:ext cx="1664368" cy="609600"/>
          </a:xfrm>
          <a:prstGeom prst="rect">
            <a:avLst/>
          </a:prstGeom>
        </p:spPr>
      </p:pic>
    </p:spTree>
    <p:extLst>
      <p:ext uri="{BB962C8B-B14F-4D97-AF65-F5344CB8AC3E}">
        <p14:creationId xmlns:p14="http://schemas.microsoft.com/office/powerpoint/2010/main" val="4128563074"/>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vider_2">
    <p:bg>
      <p:bgPr>
        <a:solidFill>
          <a:schemeClr val="accent4"/>
        </a:solid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4708338-9194-DE4E-9A93-BFE454D9EA90}"/>
              </a:ext>
            </a:extLst>
          </p:cNvPr>
          <p:cNvSpPr>
            <a:spLocks noGrp="1"/>
          </p:cNvSpPr>
          <p:nvPr>
            <p:ph type="body" sz="quarter" idx="10" hasCustomPrompt="1"/>
          </p:nvPr>
        </p:nvSpPr>
        <p:spPr>
          <a:xfrm>
            <a:off x="591399" y="572679"/>
            <a:ext cx="4489887"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Divider title goes here</a:t>
            </a:r>
          </a:p>
        </p:txBody>
      </p:sp>
      <p:sp>
        <p:nvSpPr>
          <p:cNvPr id="13" name="Picture Placeholder 5">
            <a:extLst>
              <a:ext uri="{FF2B5EF4-FFF2-40B4-BE49-F238E27FC236}">
                <a16:creationId xmlns:a16="http://schemas.microsoft.com/office/drawing/2014/main" id="{C717EBA5-697C-3244-AED7-DA57BFD0622F}"/>
              </a:ext>
            </a:extLst>
          </p:cNvPr>
          <p:cNvSpPr>
            <a:spLocks noGrp="1"/>
          </p:cNvSpPr>
          <p:nvPr>
            <p:ph type="pic" sz="quarter" idx="11"/>
          </p:nvPr>
        </p:nvSpPr>
        <p:spPr>
          <a:xfrm>
            <a:off x="6096000" y="0"/>
            <a:ext cx="6096000" cy="6858000"/>
          </a:xfrm>
          <a:prstGeom prst="rect">
            <a:avLst/>
          </a:prstGeom>
        </p:spPr>
        <p:txBody>
          <a:bodyPr/>
          <a:lstStyle/>
          <a:p>
            <a:endParaRPr lang="en-US"/>
          </a:p>
        </p:txBody>
      </p:sp>
      <p:sp>
        <p:nvSpPr>
          <p:cNvPr id="16" name="Google Shape;64;p14">
            <a:extLst>
              <a:ext uri="{FF2B5EF4-FFF2-40B4-BE49-F238E27FC236}">
                <a16:creationId xmlns:a16="http://schemas.microsoft.com/office/drawing/2014/main" id="{1FC22C5B-10E3-F443-9014-9A1997A18802}"/>
              </a:ext>
            </a:extLst>
          </p:cNvPr>
          <p:cNvSpPr txBox="1"/>
          <p:nvPr userDrawn="1"/>
        </p:nvSpPr>
        <p:spPr>
          <a:xfrm>
            <a:off x="1076459" y="6395991"/>
            <a:ext cx="4489885"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cxnSp>
        <p:nvCxnSpPr>
          <p:cNvPr id="17" name="Google Shape;65;p14">
            <a:extLst>
              <a:ext uri="{FF2B5EF4-FFF2-40B4-BE49-F238E27FC236}">
                <a16:creationId xmlns:a16="http://schemas.microsoft.com/office/drawing/2014/main" id="{B14104A6-8FE6-8D47-8E18-30850C97CCDA}"/>
              </a:ext>
            </a:extLst>
          </p:cNvPr>
          <p:cNvCxnSpPr>
            <a:cxnSpLocks/>
          </p:cNvCxnSpPr>
          <p:nvPr userDrawn="1"/>
        </p:nvCxnSpPr>
        <p:spPr>
          <a:xfrm>
            <a:off x="298311" y="6407566"/>
            <a:ext cx="5685800" cy="0"/>
          </a:xfrm>
          <a:prstGeom prst="straightConnector1">
            <a:avLst/>
          </a:prstGeom>
          <a:noFill/>
          <a:ln w="9525" cap="flat" cmpd="sng">
            <a:solidFill>
              <a:schemeClr val="bg1"/>
            </a:solidFill>
            <a:prstDash val="solid"/>
            <a:round/>
            <a:headEnd type="none" w="med" len="med"/>
            <a:tailEnd type="none" w="med" len="med"/>
          </a:ln>
        </p:spPr>
      </p:cxnSp>
      <p:cxnSp>
        <p:nvCxnSpPr>
          <p:cNvPr id="19" name="Straight Connector 18">
            <a:extLst>
              <a:ext uri="{FF2B5EF4-FFF2-40B4-BE49-F238E27FC236}">
                <a16:creationId xmlns:a16="http://schemas.microsoft.com/office/drawing/2014/main" id="{3048A61A-2F09-9547-B0C9-4841681C317C}"/>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810C7BD4-F157-B248-9323-5222709CF55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3882867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_3">
    <p:bg>
      <p:bgPr>
        <a:solidFill>
          <a:schemeClr val="accent5"/>
        </a:solid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13C133EF-2FC5-AB48-887B-95D54302CEBC}"/>
              </a:ext>
            </a:extLst>
          </p:cNvPr>
          <p:cNvSpPr>
            <a:spLocks noGrp="1"/>
          </p:cNvSpPr>
          <p:nvPr>
            <p:ph type="body" sz="quarter" idx="10" hasCustomPrompt="1"/>
          </p:nvPr>
        </p:nvSpPr>
        <p:spPr>
          <a:xfrm>
            <a:off x="591399" y="572679"/>
            <a:ext cx="4489887" cy="2010266"/>
          </a:xfrm>
          <a:prstGeom prst="rect">
            <a:avLst/>
          </a:prstGeom>
          <a:ln>
            <a:noFill/>
          </a:ln>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tx2"/>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Divider title goes here</a:t>
            </a:r>
          </a:p>
        </p:txBody>
      </p:sp>
      <p:sp>
        <p:nvSpPr>
          <p:cNvPr id="13" name="Picture Placeholder 5">
            <a:extLst>
              <a:ext uri="{FF2B5EF4-FFF2-40B4-BE49-F238E27FC236}">
                <a16:creationId xmlns:a16="http://schemas.microsoft.com/office/drawing/2014/main" id="{AD27BAE1-B3AD-324F-B750-59315F7EF4CA}"/>
              </a:ext>
            </a:extLst>
          </p:cNvPr>
          <p:cNvSpPr>
            <a:spLocks noGrp="1"/>
          </p:cNvSpPr>
          <p:nvPr>
            <p:ph type="pic" sz="quarter" idx="11"/>
          </p:nvPr>
        </p:nvSpPr>
        <p:spPr>
          <a:xfrm>
            <a:off x="6096000" y="0"/>
            <a:ext cx="6096000" cy="6858000"/>
          </a:xfrm>
          <a:prstGeom prst="rect">
            <a:avLst/>
          </a:prstGeom>
        </p:spPr>
        <p:txBody>
          <a:bodyPr/>
          <a:lstStyle/>
          <a:p>
            <a:endParaRPr lang="en-US"/>
          </a:p>
        </p:txBody>
      </p:sp>
      <p:sp>
        <p:nvSpPr>
          <p:cNvPr id="14" name="Google Shape;64;p14">
            <a:extLst>
              <a:ext uri="{FF2B5EF4-FFF2-40B4-BE49-F238E27FC236}">
                <a16:creationId xmlns:a16="http://schemas.microsoft.com/office/drawing/2014/main" id="{BC7E5689-F233-7B49-A402-9C3573AC4B08}"/>
              </a:ext>
            </a:extLst>
          </p:cNvPr>
          <p:cNvSpPr txBox="1"/>
          <p:nvPr userDrawn="1"/>
        </p:nvSpPr>
        <p:spPr>
          <a:xfrm>
            <a:off x="1076459" y="6395991"/>
            <a:ext cx="4489879"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cxnSp>
        <p:nvCxnSpPr>
          <p:cNvPr id="16" name="Google Shape;65;p14">
            <a:extLst>
              <a:ext uri="{FF2B5EF4-FFF2-40B4-BE49-F238E27FC236}">
                <a16:creationId xmlns:a16="http://schemas.microsoft.com/office/drawing/2014/main" id="{9CE101FC-B5BA-EF44-9E84-BE1459CD348B}"/>
              </a:ext>
            </a:extLst>
          </p:cNvPr>
          <p:cNvCxnSpPr>
            <a:cxnSpLocks/>
          </p:cNvCxnSpPr>
          <p:nvPr userDrawn="1"/>
        </p:nvCxnSpPr>
        <p:spPr>
          <a:xfrm>
            <a:off x="298311" y="6407566"/>
            <a:ext cx="5685800" cy="0"/>
          </a:xfrm>
          <a:prstGeom prst="straightConnector1">
            <a:avLst/>
          </a:prstGeom>
          <a:noFill/>
          <a:ln w="9525" cap="flat" cmpd="sng">
            <a:solidFill>
              <a:schemeClr val="tx2"/>
            </a:solidFill>
            <a:prstDash val="solid"/>
            <a:round/>
            <a:headEnd type="none" w="med" len="med"/>
            <a:tailEnd type="none" w="med" len="med"/>
          </a:ln>
        </p:spPr>
      </p:cxnSp>
      <p:cxnSp>
        <p:nvCxnSpPr>
          <p:cNvPr id="18" name="Straight Connector 17">
            <a:extLst>
              <a:ext uri="{FF2B5EF4-FFF2-40B4-BE49-F238E27FC236}">
                <a16:creationId xmlns:a16="http://schemas.microsoft.com/office/drawing/2014/main" id="{707A4633-8B73-BE44-9B9D-420F3BE1856F}"/>
              </a:ext>
            </a:extLst>
          </p:cNvPr>
          <p:cNvCxnSpPr>
            <a:cxnSpLocks/>
          </p:cNvCxnSpPr>
          <p:nvPr userDrawn="1"/>
        </p:nvCxnSpPr>
        <p:spPr>
          <a:xfrm>
            <a:off x="1076460" y="6461919"/>
            <a:ext cx="0" cy="247106"/>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61D427D-162D-0440-B70C-03BCBC49B00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49"/>
          </a:xfrm>
          <a:prstGeom prst="rect">
            <a:avLst/>
          </a:prstGeom>
        </p:spPr>
      </p:pic>
    </p:spTree>
    <p:extLst>
      <p:ext uri="{BB962C8B-B14F-4D97-AF65-F5344CB8AC3E}">
        <p14:creationId xmlns:p14="http://schemas.microsoft.com/office/powerpoint/2010/main" val="3146886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divider_2">
    <p:bg>
      <p:bgPr>
        <a:solidFill>
          <a:schemeClr val="accent6"/>
        </a:solid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4708338-9194-DE4E-9A93-BFE454D9EA90}"/>
              </a:ext>
            </a:extLst>
          </p:cNvPr>
          <p:cNvSpPr>
            <a:spLocks noGrp="1"/>
          </p:cNvSpPr>
          <p:nvPr>
            <p:ph type="body" sz="quarter" idx="10" hasCustomPrompt="1"/>
          </p:nvPr>
        </p:nvSpPr>
        <p:spPr>
          <a:xfrm>
            <a:off x="591399" y="572679"/>
            <a:ext cx="4489887"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Divider title goes here</a:t>
            </a:r>
          </a:p>
        </p:txBody>
      </p:sp>
      <p:sp>
        <p:nvSpPr>
          <p:cNvPr id="13" name="Picture Placeholder 5">
            <a:extLst>
              <a:ext uri="{FF2B5EF4-FFF2-40B4-BE49-F238E27FC236}">
                <a16:creationId xmlns:a16="http://schemas.microsoft.com/office/drawing/2014/main" id="{C717EBA5-697C-3244-AED7-DA57BFD0622F}"/>
              </a:ext>
            </a:extLst>
          </p:cNvPr>
          <p:cNvSpPr>
            <a:spLocks noGrp="1"/>
          </p:cNvSpPr>
          <p:nvPr>
            <p:ph type="pic" sz="quarter" idx="11"/>
          </p:nvPr>
        </p:nvSpPr>
        <p:spPr>
          <a:xfrm>
            <a:off x="6096000" y="0"/>
            <a:ext cx="6096000" cy="6858000"/>
          </a:xfrm>
          <a:prstGeom prst="rect">
            <a:avLst/>
          </a:prstGeom>
        </p:spPr>
        <p:txBody>
          <a:bodyPr/>
          <a:lstStyle/>
          <a:p>
            <a:endParaRPr lang="en-US"/>
          </a:p>
        </p:txBody>
      </p:sp>
      <p:sp>
        <p:nvSpPr>
          <p:cNvPr id="16" name="Google Shape;64;p14">
            <a:extLst>
              <a:ext uri="{FF2B5EF4-FFF2-40B4-BE49-F238E27FC236}">
                <a16:creationId xmlns:a16="http://schemas.microsoft.com/office/drawing/2014/main" id="{1FC22C5B-10E3-F443-9014-9A1997A18802}"/>
              </a:ext>
            </a:extLst>
          </p:cNvPr>
          <p:cNvSpPr txBox="1"/>
          <p:nvPr userDrawn="1"/>
        </p:nvSpPr>
        <p:spPr>
          <a:xfrm>
            <a:off x="1076459" y="6395991"/>
            <a:ext cx="4489885"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cxnSp>
        <p:nvCxnSpPr>
          <p:cNvPr id="17" name="Google Shape;65;p14">
            <a:extLst>
              <a:ext uri="{FF2B5EF4-FFF2-40B4-BE49-F238E27FC236}">
                <a16:creationId xmlns:a16="http://schemas.microsoft.com/office/drawing/2014/main" id="{B14104A6-8FE6-8D47-8E18-30850C97CCDA}"/>
              </a:ext>
            </a:extLst>
          </p:cNvPr>
          <p:cNvCxnSpPr>
            <a:cxnSpLocks/>
          </p:cNvCxnSpPr>
          <p:nvPr userDrawn="1"/>
        </p:nvCxnSpPr>
        <p:spPr>
          <a:xfrm>
            <a:off x="298311" y="6407566"/>
            <a:ext cx="5685800" cy="0"/>
          </a:xfrm>
          <a:prstGeom prst="straightConnector1">
            <a:avLst/>
          </a:prstGeom>
          <a:noFill/>
          <a:ln w="9525" cap="flat" cmpd="sng">
            <a:solidFill>
              <a:schemeClr val="bg1"/>
            </a:solidFill>
            <a:prstDash val="solid"/>
            <a:round/>
            <a:headEnd type="none" w="med" len="med"/>
            <a:tailEnd type="none" w="med" len="med"/>
          </a:ln>
        </p:spPr>
      </p:cxnSp>
      <p:cxnSp>
        <p:nvCxnSpPr>
          <p:cNvPr id="19" name="Straight Connector 18">
            <a:extLst>
              <a:ext uri="{FF2B5EF4-FFF2-40B4-BE49-F238E27FC236}">
                <a16:creationId xmlns:a16="http://schemas.microsoft.com/office/drawing/2014/main" id="{3048A61A-2F09-9547-B0C9-4841681C317C}"/>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810C7BD4-F157-B248-9323-5222709CF55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36390955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accent1"/>
        </a:solidFill>
        <a:effectLst/>
      </p:bgPr>
    </p:bg>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96D033D4-F1EA-2243-90A0-670DBA507660}"/>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Google Shape;64;p14">
            <a:extLst>
              <a:ext uri="{FF2B5EF4-FFF2-40B4-BE49-F238E27FC236}">
                <a16:creationId xmlns:a16="http://schemas.microsoft.com/office/drawing/2014/main" id="{E4F193C1-F96E-9B46-B0FA-1C68AB8DBF6B}"/>
              </a:ext>
            </a:extLst>
          </p:cNvPr>
          <p:cNvSpPr txBox="1"/>
          <p:nvPr userDrawn="1"/>
        </p:nvSpPr>
        <p:spPr>
          <a:xfrm>
            <a:off x="1076460" y="6395991"/>
            <a:ext cx="9926820"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cxnSp>
        <p:nvCxnSpPr>
          <p:cNvPr id="16" name="Google Shape;65;p14">
            <a:extLst>
              <a:ext uri="{FF2B5EF4-FFF2-40B4-BE49-F238E27FC236}">
                <a16:creationId xmlns:a16="http://schemas.microsoft.com/office/drawing/2014/main" id="{8132C1E0-1DBE-D146-8351-3597DADDEA4D}"/>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7" name="TextBox 16">
            <a:extLst>
              <a:ext uri="{FF2B5EF4-FFF2-40B4-BE49-F238E27FC236}">
                <a16:creationId xmlns:a16="http://schemas.microsoft.com/office/drawing/2014/main" id="{DF6559AC-D736-9047-8E39-FDEC976154A1}"/>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9" name="Straight Connector 18">
            <a:extLst>
              <a:ext uri="{FF2B5EF4-FFF2-40B4-BE49-F238E27FC236}">
                <a16:creationId xmlns:a16="http://schemas.microsoft.com/office/drawing/2014/main" id="{BD36C98C-21CB-0F4D-9A8E-4CED93A76024}"/>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11006434" cy="5260962"/>
          </a:xfrm>
          <a:prstGeom prst="rect">
            <a:avLst/>
          </a:prstGeom>
          <a:ln>
            <a:noFill/>
          </a:ln>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Stand out message </a:t>
            </a:r>
            <a:r>
              <a:rPr lang="en-SG"/>
              <a:t>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Pellentesque</a:t>
            </a:r>
            <a:r>
              <a:rPr lang="en-SG"/>
              <a:t> ac </a:t>
            </a:r>
            <a:r>
              <a:rPr lang="en-SG" err="1"/>
              <a:t>elit</a:t>
            </a:r>
            <a:r>
              <a:rPr lang="en-SG"/>
              <a:t> </a:t>
            </a:r>
            <a:r>
              <a:rPr lang="en-SG" err="1"/>
              <a:t>egestas</a:t>
            </a:r>
            <a:r>
              <a:rPr lang="en-SG"/>
              <a:t>, </a:t>
            </a:r>
            <a:r>
              <a:rPr lang="en-SG" err="1"/>
              <a:t>blandit</a:t>
            </a:r>
            <a:r>
              <a:rPr lang="en-SG"/>
              <a:t> </a:t>
            </a:r>
            <a:r>
              <a:rPr lang="en-SG" err="1"/>
              <a:t>massa</a:t>
            </a:r>
            <a:r>
              <a:rPr lang="en-SG"/>
              <a:t> </a:t>
            </a:r>
            <a:r>
              <a:rPr lang="en-SG" err="1"/>
              <a:t>quis</a:t>
            </a:r>
            <a:r>
              <a:rPr lang="en-SG"/>
              <a:t>, </a:t>
            </a:r>
            <a:r>
              <a:rPr lang="en-SG" err="1"/>
              <a:t>venenatis</a:t>
            </a:r>
            <a:r>
              <a:rPr lang="en-SG"/>
              <a:t> sem. </a:t>
            </a:r>
            <a:r>
              <a:rPr lang="en-SG" err="1"/>
              <a:t>Nulla</a:t>
            </a:r>
            <a:r>
              <a:rPr lang="en-SG"/>
              <a:t> </a:t>
            </a:r>
            <a:r>
              <a:rPr lang="en-SG" err="1"/>
              <a:t>vel</a:t>
            </a:r>
            <a:r>
              <a:rPr lang="en-SG"/>
              <a:t> </a:t>
            </a:r>
            <a:r>
              <a:rPr lang="en-SG" err="1"/>
              <a:t>nibh</a:t>
            </a:r>
            <a:r>
              <a:rPr lang="en-SG"/>
              <a:t> </a:t>
            </a:r>
            <a:r>
              <a:rPr lang="en-SG" err="1"/>
              <a:t>tellus</a:t>
            </a:r>
            <a:r>
              <a:rPr lang="en-SG"/>
              <a:t>.</a:t>
            </a:r>
            <a:endParaRPr lang="en-GB"/>
          </a:p>
        </p:txBody>
      </p:sp>
      <p:pic>
        <p:nvPicPr>
          <p:cNvPr id="9" name="Graphic 8">
            <a:extLst>
              <a:ext uri="{FF2B5EF4-FFF2-40B4-BE49-F238E27FC236}">
                <a16:creationId xmlns:a16="http://schemas.microsoft.com/office/drawing/2014/main" id="{AEE03885-B312-0845-B646-017FD3E12E61}"/>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9534952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ivider_1">
    <p:bg>
      <p:bgPr>
        <a:solidFill>
          <a:schemeClr val="accent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324017A2-4C48-8146-84B1-E40155F75A5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Google Shape;64;p14">
            <a:extLst>
              <a:ext uri="{FF2B5EF4-FFF2-40B4-BE49-F238E27FC236}">
                <a16:creationId xmlns:a16="http://schemas.microsoft.com/office/drawing/2014/main" id="{E4F193C1-F96E-9B46-B0FA-1C68AB8DBF6B}"/>
              </a:ext>
            </a:extLst>
          </p:cNvPr>
          <p:cNvSpPr txBox="1"/>
          <p:nvPr userDrawn="1"/>
        </p:nvSpPr>
        <p:spPr>
          <a:xfrm>
            <a:off x="1076459" y="6395991"/>
            <a:ext cx="9246099"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cxnSp>
        <p:nvCxnSpPr>
          <p:cNvPr id="16" name="Google Shape;65;p14">
            <a:extLst>
              <a:ext uri="{FF2B5EF4-FFF2-40B4-BE49-F238E27FC236}">
                <a16:creationId xmlns:a16="http://schemas.microsoft.com/office/drawing/2014/main" id="{8132C1E0-1DBE-D146-8351-3597DADDEA4D}"/>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7" name="TextBox 16">
            <a:extLst>
              <a:ext uri="{FF2B5EF4-FFF2-40B4-BE49-F238E27FC236}">
                <a16:creationId xmlns:a16="http://schemas.microsoft.com/office/drawing/2014/main" id="{DF6559AC-D736-9047-8E39-FDEC976154A1}"/>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9" name="Straight Connector 18">
            <a:extLst>
              <a:ext uri="{FF2B5EF4-FFF2-40B4-BE49-F238E27FC236}">
                <a16:creationId xmlns:a16="http://schemas.microsoft.com/office/drawing/2014/main" id="{BD36C98C-21CB-0F4D-9A8E-4CED93A76024}"/>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11006434" cy="5260962"/>
          </a:xfrm>
          <a:prstGeom prst="rect">
            <a:avLst/>
          </a:prstGeom>
          <a:ln>
            <a:noFill/>
          </a:ln>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Stand out message </a:t>
            </a:r>
            <a:r>
              <a:rPr lang="en-SG"/>
              <a:t>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Pellentesque</a:t>
            </a:r>
            <a:r>
              <a:rPr lang="en-SG"/>
              <a:t> ac </a:t>
            </a:r>
            <a:r>
              <a:rPr lang="en-SG" err="1"/>
              <a:t>elit</a:t>
            </a:r>
            <a:r>
              <a:rPr lang="en-SG"/>
              <a:t> </a:t>
            </a:r>
            <a:r>
              <a:rPr lang="en-SG" err="1"/>
              <a:t>egestas</a:t>
            </a:r>
            <a:r>
              <a:rPr lang="en-SG"/>
              <a:t>, </a:t>
            </a:r>
            <a:r>
              <a:rPr lang="en-SG" err="1"/>
              <a:t>blandit</a:t>
            </a:r>
            <a:r>
              <a:rPr lang="en-SG"/>
              <a:t> </a:t>
            </a:r>
            <a:r>
              <a:rPr lang="en-SG" err="1"/>
              <a:t>massa</a:t>
            </a:r>
            <a:r>
              <a:rPr lang="en-SG"/>
              <a:t> </a:t>
            </a:r>
            <a:r>
              <a:rPr lang="en-SG" err="1"/>
              <a:t>quis</a:t>
            </a:r>
            <a:r>
              <a:rPr lang="en-SG"/>
              <a:t>, </a:t>
            </a:r>
            <a:r>
              <a:rPr lang="en-SG" err="1"/>
              <a:t>venenatis</a:t>
            </a:r>
            <a:r>
              <a:rPr lang="en-SG"/>
              <a:t> sem. </a:t>
            </a:r>
            <a:r>
              <a:rPr lang="en-SG" err="1"/>
              <a:t>Nulla</a:t>
            </a:r>
            <a:r>
              <a:rPr lang="en-SG"/>
              <a:t> </a:t>
            </a:r>
            <a:r>
              <a:rPr lang="en-SG" err="1"/>
              <a:t>vel</a:t>
            </a:r>
            <a:r>
              <a:rPr lang="en-SG"/>
              <a:t> </a:t>
            </a:r>
            <a:r>
              <a:rPr lang="en-SG" err="1"/>
              <a:t>nibh</a:t>
            </a:r>
            <a:r>
              <a:rPr lang="en-SG"/>
              <a:t> </a:t>
            </a:r>
            <a:r>
              <a:rPr lang="en-SG" err="1"/>
              <a:t>tellus</a:t>
            </a:r>
            <a:r>
              <a:rPr lang="en-SG"/>
              <a:t>.</a:t>
            </a:r>
            <a:endParaRPr lang="en-GB"/>
          </a:p>
        </p:txBody>
      </p:sp>
      <p:pic>
        <p:nvPicPr>
          <p:cNvPr id="9" name="Graphic 8">
            <a:extLst>
              <a:ext uri="{FF2B5EF4-FFF2-40B4-BE49-F238E27FC236}">
                <a16:creationId xmlns:a16="http://schemas.microsoft.com/office/drawing/2014/main" id="{12C1D154-8932-A74B-B1BB-C14836B57C2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33565176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ivider_1">
    <p:bg>
      <p:bgPr>
        <a:solidFill>
          <a:schemeClr val="accent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AEE9717E-62EC-1247-95BC-10DF5300D436}"/>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Google Shape;64;p14">
            <a:extLst>
              <a:ext uri="{FF2B5EF4-FFF2-40B4-BE49-F238E27FC236}">
                <a16:creationId xmlns:a16="http://schemas.microsoft.com/office/drawing/2014/main" id="{E4F193C1-F96E-9B46-B0FA-1C68AB8DBF6B}"/>
              </a:ext>
            </a:extLst>
          </p:cNvPr>
          <p:cNvSpPr txBox="1"/>
          <p:nvPr userDrawn="1"/>
        </p:nvSpPr>
        <p:spPr>
          <a:xfrm>
            <a:off x="1076460" y="6395991"/>
            <a:ext cx="8838596"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cxnSp>
        <p:nvCxnSpPr>
          <p:cNvPr id="16" name="Google Shape;65;p14">
            <a:extLst>
              <a:ext uri="{FF2B5EF4-FFF2-40B4-BE49-F238E27FC236}">
                <a16:creationId xmlns:a16="http://schemas.microsoft.com/office/drawing/2014/main" id="{8132C1E0-1DBE-D146-8351-3597DADDEA4D}"/>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7" name="TextBox 16">
            <a:extLst>
              <a:ext uri="{FF2B5EF4-FFF2-40B4-BE49-F238E27FC236}">
                <a16:creationId xmlns:a16="http://schemas.microsoft.com/office/drawing/2014/main" id="{DF6559AC-D736-9047-8E39-FDEC976154A1}"/>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9" name="Straight Connector 18">
            <a:extLst>
              <a:ext uri="{FF2B5EF4-FFF2-40B4-BE49-F238E27FC236}">
                <a16:creationId xmlns:a16="http://schemas.microsoft.com/office/drawing/2014/main" id="{BD36C98C-21CB-0F4D-9A8E-4CED93A76024}"/>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11006434" cy="5260962"/>
          </a:xfrm>
          <a:prstGeom prst="rect">
            <a:avLst/>
          </a:prstGeom>
          <a:ln>
            <a:noFill/>
          </a:ln>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Stand out message </a:t>
            </a:r>
            <a:r>
              <a:rPr lang="en-SG"/>
              <a:t>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Pellentesque</a:t>
            </a:r>
            <a:r>
              <a:rPr lang="en-SG"/>
              <a:t> ac </a:t>
            </a:r>
            <a:r>
              <a:rPr lang="en-SG" err="1"/>
              <a:t>elit</a:t>
            </a:r>
            <a:r>
              <a:rPr lang="en-SG"/>
              <a:t> </a:t>
            </a:r>
            <a:r>
              <a:rPr lang="en-SG" err="1"/>
              <a:t>egestas</a:t>
            </a:r>
            <a:r>
              <a:rPr lang="en-SG"/>
              <a:t>, </a:t>
            </a:r>
            <a:r>
              <a:rPr lang="en-SG" err="1"/>
              <a:t>blandit</a:t>
            </a:r>
            <a:r>
              <a:rPr lang="en-SG"/>
              <a:t> </a:t>
            </a:r>
            <a:r>
              <a:rPr lang="en-SG" err="1"/>
              <a:t>massa</a:t>
            </a:r>
            <a:r>
              <a:rPr lang="en-SG"/>
              <a:t> </a:t>
            </a:r>
            <a:r>
              <a:rPr lang="en-SG" err="1"/>
              <a:t>quis</a:t>
            </a:r>
            <a:r>
              <a:rPr lang="en-SG"/>
              <a:t>, </a:t>
            </a:r>
            <a:r>
              <a:rPr lang="en-SG" err="1"/>
              <a:t>venenatis</a:t>
            </a:r>
            <a:r>
              <a:rPr lang="en-SG"/>
              <a:t> sem. </a:t>
            </a:r>
            <a:r>
              <a:rPr lang="en-SG" err="1"/>
              <a:t>Nulla</a:t>
            </a:r>
            <a:r>
              <a:rPr lang="en-SG"/>
              <a:t> </a:t>
            </a:r>
            <a:r>
              <a:rPr lang="en-SG" err="1"/>
              <a:t>vel</a:t>
            </a:r>
            <a:r>
              <a:rPr lang="en-SG"/>
              <a:t> </a:t>
            </a:r>
            <a:r>
              <a:rPr lang="en-SG" err="1"/>
              <a:t>nibh</a:t>
            </a:r>
            <a:r>
              <a:rPr lang="en-SG"/>
              <a:t> </a:t>
            </a:r>
            <a:r>
              <a:rPr lang="en-SG" err="1"/>
              <a:t>tellus</a:t>
            </a:r>
            <a:r>
              <a:rPr lang="en-SG"/>
              <a:t>.</a:t>
            </a:r>
            <a:endParaRPr lang="en-GB"/>
          </a:p>
        </p:txBody>
      </p:sp>
      <p:pic>
        <p:nvPicPr>
          <p:cNvPr id="9" name="Graphic 8">
            <a:extLst>
              <a:ext uri="{FF2B5EF4-FFF2-40B4-BE49-F238E27FC236}">
                <a16:creationId xmlns:a16="http://schemas.microsoft.com/office/drawing/2014/main" id="{208FAAEC-B650-4E4D-92B7-19307E469536}"/>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16207672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divider_1">
    <p:bg>
      <p:bgPr>
        <a:solidFill>
          <a:schemeClr val="accent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E93B8E09-2970-CD49-A54C-4A7B8BF0CA52}"/>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Google Shape;64;p14">
            <a:extLst>
              <a:ext uri="{FF2B5EF4-FFF2-40B4-BE49-F238E27FC236}">
                <a16:creationId xmlns:a16="http://schemas.microsoft.com/office/drawing/2014/main" id="{E4F193C1-F96E-9B46-B0FA-1C68AB8DBF6B}"/>
              </a:ext>
            </a:extLst>
          </p:cNvPr>
          <p:cNvSpPr txBox="1"/>
          <p:nvPr userDrawn="1"/>
        </p:nvSpPr>
        <p:spPr>
          <a:xfrm>
            <a:off x="1076459" y="6395991"/>
            <a:ext cx="8098019"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cxnSp>
        <p:nvCxnSpPr>
          <p:cNvPr id="16" name="Google Shape;65;p14">
            <a:extLst>
              <a:ext uri="{FF2B5EF4-FFF2-40B4-BE49-F238E27FC236}">
                <a16:creationId xmlns:a16="http://schemas.microsoft.com/office/drawing/2014/main" id="{8132C1E0-1DBE-D146-8351-3597DADDEA4D}"/>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7" name="TextBox 16">
            <a:extLst>
              <a:ext uri="{FF2B5EF4-FFF2-40B4-BE49-F238E27FC236}">
                <a16:creationId xmlns:a16="http://schemas.microsoft.com/office/drawing/2014/main" id="{DF6559AC-D736-9047-8E39-FDEC976154A1}"/>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9" name="Straight Connector 18">
            <a:extLst>
              <a:ext uri="{FF2B5EF4-FFF2-40B4-BE49-F238E27FC236}">
                <a16:creationId xmlns:a16="http://schemas.microsoft.com/office/drawing/2014/main" id="{BD36C98C-21CB-0F4D-9A8E-4CED93A76024}"/>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11006434" cy="5260962"/>
          </a:xfrm>
          <a:prstGeom prst="rect">
            <a:avLst/>
          </a:prstGeom>
          <a:ln>
            <a:noFill/>
          </a:ln>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Stand out message </a:t>
            </a:r>
            <a:r>
              <a:rPr lang="en-SG"/>
              <a:t>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Pellentesque</a:t>
            </a:r>
            <a:r>
              <a:rPr lang="en-SG"/>
              <a:t> ac </a:t>
            </a:r>
            <a:r>
              <a:rPr lang="en-SG" err="1"/>
              <a:t>elit</a:t>
            </a:r>
            <a:r>
              <a:rPr lang="en-SG"/>
              <a:t> </a:t>
            </a:r>
            <a:r>
              <a:rPr lang="en-SG" err="1"/>
              <a:t>egestas</a:t>
            </a:r>
            <a:r>
              <a:rPr lang="en-SG"/>
              <a:t>, </a:t>
            </a:r>
            <a:r>
              <a:rPr lang="en-SG" err="1"/>
              <a:t>blandit</a:t>
            </a:r>
            <a:r>
              <a:rPr lang="en-SG"/>
              <a:t> </a:t>
            </a:r>
            <a:r>
              <a:rPr lang="en-SG" err="1"/>
              <a:t>massa</a:t>
            </a:r>
            <a:r>
              <a:rPr lang="en-SG"/>
              <a:t> </a:t>
            </a:r>
            <a:r>
              <a:rPr lang="en-SG" err="1"/>
              <a:t>quis</a:t>
            </a:r>
            <a:r>
              <a:rPr lang="en-SG"/>
              <a:t>, </a:t>
            </a:r>
            <a:r>
              <a:rPr lang="en-SG" err="1"/>
              <a:t>venenatis</a:t>
            </a:r>
            <a:r>
              <a:rPr lang="en-SG"/>
              <a:t> sem. </a:t>
            </a:r>
            <a:r>
              <a:rPr lang="en-SG" err="1"/>
              <a:t>Nulla</a:t>
            </a:r>
            <a:r>
              <a:rPr lang="en-SG"/>
              <a:t> </a:t>
            </a:r>
            <a:r>
              <a:rPr lang="en-SG" err="1"/>
              <a:t>vel</a:t>
            </a:r>
            <a:r>
              <a:rPr lang="en-SG"/>
              <a:t> </a:t>
            </a:r>
            <a:r>
              <a:rPr lang="en-SG" err="1"/>
              <a:t>nibh</a:t>
            </a:r>
            <a:r>
              <a:rPr lang="en-SG"/>
              <a:t> </a:t>
            </a:r>
            <a:r>
              <a:rPr lang="en-SG" err="1"/>
              <a:t>tellus</a:t>
            </a:r>
            <a:r>
              <a:rPr lang="en-SG"/>
              <a:t>.</a:t>
            </a:r>
            <a:endParaRPr lang="en-GB"/>
          </a:p>
        </p:txBody>
      </p:sp>
      <p:pic>
        <p:nvPicPr>
          <p:cNvPr id="9" name="Graphic 8">
            <a:extLst>
              <a:ext uri="{FF2B5EF4-FFF2-40B4-BE49-F238E27FC236}">
                <a16:creationId xmlns:a16="http://schemas.microsoft.com/office/drawing/2014/main" id="{18E17BFF-BC20-5547-BD07-1FC50AB3BA19}"/>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20166784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divider_1">
    <p:bg>
      <p:bgPr>
        <a:solidFill>
          <a:schemeClr val="accent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7329BD7-78EA-D249-A6D1-5E03AB7EC1E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Google Shape;64;p14">
            <a:extLst>
              <a:ext uri="{FF2B5EF4-FFF2-40B4-BE49-F238E27FC236}">
                <a16:creationId xmlns:a16="http://schemas.microsoft.com/office/drawing/2014/main" id="{E4F193C1-F96E-9B46-B0FA-1C68AB8DBF6B}"/>
              </a:ext>
            </a:extLst>
          </p:cNvPr>
          <p:cNvSpPr txBox="1"/>
          <p:nvPr userDrawn="1"/>
        </p:nvSpPr>
        <p:spPr>
          <a:xfrm>
            <a:off x="1076460" y="6395991"/>
            <a:ext cx="7823700"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cxnSp>
        <p:nvCxnSpPr>
          <p:cNvPr id="16" name="Google Shape;65;p14">
            <a:extLst>
              <a:ext uri="{FF2B5EF4-FFF2-40B4-BE49-F238E27FC236}">
                <a16:creationId xmlns:a16="http://schemas.microsoft.com/office/drawing/2014/main" id="{8132C1E0-1DBE-D146-8351-3597DADDEA4D}"/>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7" name="TextBox 16">
            <a:extLst>
              <a:ext uri="{FF2B5EF4-FFF2-40B4-BE49-F238E27FC236}">
                <a16:creationId xmlns:a16="http://schemas.microsoft.com/office/drawing/2014/main" id="{DF6559AC-D736-9047-8E39-FDEC976154A1}"/>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9" name="Straight Connector 18">
            <a:extLst>
              <a:ext uri="{FF2B5EF4-FFF2-40B4-BE49-F238E27FC236}">
                <a16:creationId xmlns:a16="http://schemas.microsoft.com/office/drawing/2014/main" id="{BD36C98C-21CB-0F4D-9A8E-4CED93A76024}"/>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11006434" cy="5260962"/>
          </a:xfrm>
          <a:prstGeom prst="rect">
            <a:avLst/>
          </a:prstGeom>
          <a:ln>
            <a:noFill/>
          </a:ln>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Stand out message </a:t>
            </a:r>
            <a:r>
              <a:rPr lang="en-SG"/>
              <a:t>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Pellentesque</a:t>
            </a:r>
            <a:r>
              <a:rPr lang="en-SG"/>
              <a:t> ac </a:t>
            </a:r>
            <a:r>
              <a:rPr lang="en-SG" err="1"/>
              <a:t>elit</a:t>
            </a:r>
            <a:r>
              <a:rPr lang="en-SG"/>
              <a:t> </a:t>
            </a:r>
            <a:r>
              <a:rPr lang="en-SG" err="1"/>
              <a:t>egestas</a:t>
            </a:r>
            <a:r>
              <a:rPr lang="en-SG"/>
              <a:t>, </a:t>
            </a:r>
            <a:r>
              <a:rPr lang="en-SG" err="1"/>
              <a:t>blandit</a:t>
            </a:r>
            <a:r>
              <a:rPr lang="en-SG"/>
              <a:t> </a:t>
            </a:r>
            <a:r>
              <a:rPr lang="en-SG" err="1"/>
              <a:t>massa</a:t>
            </a:r>
            <a:r>
              <a:rPr lang="en-SG"/>
              <a:t> </a:t>
            </a:r>
            <a:r>
              <a:rPr lang="en-SG" err="1"/>
              <a:t>quis</a:t>
            </a:r>
            <a:r>
              <a:rPr lang="en-SG"/>
              <a:t>, </a:t>
            </a:r>
            <a:r>
              <a:rPr lang="en-SG" err="1"/>
              <a:t>venenatis</a:t>
            </a:r>
            <a:r>
              <a:rPr lang="en-SG"/>
              <a:t> sem. </a:t>
            </a:r>
            <a:r>
              <a:rPr lang="en-SG" err="1"/>
              <a:t>Nulla</a:t>
            </a:r>
            <a:r>
              <a:rPr lang="en-SG"/>
              <a:t> </a:t>
            </a:r>
            <a:r>
              <a:rPr lang="en-SG" err="1"/>
              <a:t>vel</a:t>
            </a:r>
            <a:r>
              <a:rPr lang="en-SG"/>
              <a:t> </a:t>
            </a:r>
            <a:r>
              <a:rPr lang="en-SG" err="1"/>
              <a:t>nibh</a:t>
            </a:r>
            <a:r>
              <a:rPr lang="en-SG"/>
              <a:t> </a:t>
            </a:r>
            <a:r>
              <a:rPr lang="en-SG" err="1"/>
              <a:t>tellus</a:t>
            </a:r>
            <a:r>
              <a:rPr lang="en-SG"/>
              <a:t>.</a:t>
            </a:r>
            <a:endParaRPr lang="en-GB"/>
          </a:p>
        </p:txBody>
      </p:sp>
      <p:pic>
        <p:nvPicPr>
          <p:cNvPr id="9" name="Graphic 8">
            <a:extLst>
              <a:ext uri="{FF2B5EF4-FFF2-40B4-BE49-F238E27FC236}">
                <a16:creationId xmlns:a16="http://schemas.microsoft.com/office/drawing/2014/main" id="{92B17867-56C1-5F48-822F-9BBC0235FE6A}"/>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2962858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_white_1col">
    <p:spTree>
      <p:nvGrpSpPr>
        <p:cNvPr id="1" name=""/>
        <p:cNvGrpSpPr/>
        <p:nvPr/>
      </p:nvGrpSpPr>
      <p:grpSpPr>
        <a:xfrm>
          <a:off x="0" y="0"/>
          <a:ext cx="0" cy="0"/>
          <a:chOff x="0" y="0"/>
          <a:chExt cx="0" cy="0"/>
        </a:xfrm>
      </p:grpSpPr>
      <p:sp>
        <p:nvSpPr>
          <p:cNvPr id="4" name="Google Shape;64;p14">
            <a:extLst>
              <a:ext uri="{FF2B5EF4-FFF2-40B4-BE49-F238E27FC236}">
                <a16:creationId xmlns:a16="http://schemas.microsoft.com/office/drawing/2014/main" id="{510B6741-AF54-CE46-9153-52C156B113B7}"/>
              </a:ext>
            </a:extLst>
          </p:cNvPr>
          <p:cNvSpPr txBox="1"/>
          <p:nvPr userDrawn="1"/>
        </p:nvSpPr>
        <p:spPr>
          <a:xfrm>
            <a:off x="1076459" y="6395991"/>
            <a:ext cx="8260579"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cxnSp>
        <p:nvCxnSpPr>
          <p:cNvPr id="5" name="Google Shape;65;p14">
            <a:extLst>
              <a:ext uri="{FF2B5EF4-FFF2-40B4-BE49-F238E27FC236}">
                <a16:creationId xmlns:a16="http://schemas.microsoft.com/office/drawing/2014/main" id="{1C1D95C1-CEC0-CF4B-9829-9645F462EDE5}"/>
              </a:ext>
            </a:extLst>
          </p:cNvPr>
          <p:cNvCxnSpPr>
            <a:cxnSpLocks/>
          </p:cNvCxnSpPr>
          <p:nvPr userDrawn="1"/>
        </p:nvCxnSpPr>
        <p:spPr>
          <a:xfrm>
            <a:off x="298311" y="6407566"/>
            <a:ext cx="11595378" cy="0"/>
          </a:xfrm>
          <a:prstGeom prst="straightConnector1">
            <a:avLst/>
          </a:prstGeom>
          <a:noFill/>
          <a:ln w="9525" cap="flat" cmpd="sng">
            <a:solidFill>
              <a:srgbClr val="00A7E1"/>
            </a:solidFill>
            <a:prstDash val="solid"/>
            <a:round/>
            <a:headEnd type="none" w="med" len="med"/>
            <a:tailEnd type="none" w="med" len="med"/>
          </a:ln>
        </p:spPr>
      </p:cxnSp>
      <p:sp>
        <p:nvSpPr>
          <p:cNvPr id="6" name="TextBox 5">
            <a:extLst>
              <a:ext uri="{FF2B5EF4-FFF2-40B4-BE49-F238E27FC236}">
                <a16:creationId xmlns:a16="http://schemas.microsoft.com/office/drawing/2014/main" id="{9C2A5802-9196-624E-B48B-D705619C8B8E}"/>
              </a:ext>
            </a:extLst>
          </p:cNvPr>
          <p:cNvSpPr txBox="1"/>
          <p:nvPr userDrawn="1"/>
        </p:nvSpPr>
        <p:spPr>
          <a:xfrm>
            <a:off x="10143919" y="6461919"/>
            <a:ext cx="1819218" cy="184666"/>
          </a:xfrm>
          <a:prstGeom prst="rect">
            <a:avLst/>
          </a:prstGeom>
          <a:noFill/>
        </p:spPr>
        <p:txBody>
          <a:bodyPr wrap="square" rtlCol="0">
            <a:spAutoFit/>
          </a:bodyPr>
          <a:lstStyle/>
          <a:p>
            <a:pPr algn="r"/>
            <a:fld id="{8887BFF0-B513-2F4E-8ECC-A2B4BAC9622A}" type="slidenum">
              <a:rPr lang="en-US" sz="600" smtClean="0">
                <a:solidFill>
                  <a:schemeClr val="tx2"/>
                </a:solidFill>
                <a:latin typeface="Ubuntu" panose="020B0504030602030204" pitchFamily="34" charset="0"/>
              </a:rPr>
              <a:pPr algn="r"/>
              <a:t>‹#›</a:t>
            </a:fld>
            <a:endParaRPr lang="en-US" sz="600">
              <a:solidFill>
                <a:schemeClr val="tx2"/>
              </a:solidFill>
              <a:latin typeface="Ubuntu" panose="020B0504030602030204" pitchFamily="34" charset="0"/>
            </a:endParaRPr>
          </a:p>
        </p:txBody>
      </p:sp>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tx2"/>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10996612" cy="2408238"/>
          </a:xfrm>
          <a:prstGeom prst="rect">
            <a:avLst/>
          </a:prstGeom>
        </p:spPr>
        <p:txBody>
          <a:bodyPr/>
          <a:lstStyle>
            <a:lvl1pPr marL="0" indent="0">
              <a:lnSpc>
                <a:spcPct val="100000"/>
              </a:lnSpc>
              <a:spcBef>
                <a:spcPts val="600"/>
              </a:spcBef>
              <a:buNone/>
              <a:defRPr sz="1600">
                <a:latin typeface="Ubuntu" panose="020B0504030602030204" pitchFamily="34" charset="0"/>
              </a:defRPr>
            </a:lvl1pPr>
          </a:lstStyle>
          <a:p>
            <a:pPr lvl="0"/>
            <a:r>
              <a:rPr lang="en-SG" dirty="0"/>
              <a:t>Content Lorem ipsum </a:t>
            </a:r>
            <a:r>
              <a:rPr lang="en-SG" dirty="0" err="1"/>
              <a:t>dolor</a:t>
            </a:r>
            <a:r>
              <a:rPr lang="en-SG" dirty="0"/>
              <a:t> sit </a:t>
            </a:r>
            <a:r>
              <a:rPr lang="en-SG" dirty="0" err="1"/>
              <a:t>amet</a:t>
            </a:r>
            <a:r>
              <a:rPr lang="en-SG" dirty="0"/>
              <a:t>, </a:t>
            </a:r>
            <a:r>
              <a:rPr lang="en-SG" dirty="0" err="1"/>
              <a:t>consectetur</a:t>
            </a:r>
            <a:r>
              <a:rPr lang="en-SG" dirty="0"/>
              <a:t> </a:t>
            </a:r>
            <a:r>
              <a:rPr lang="en-SG" dirty="0" err="1"/>
              <a:t>adipiscing</a:t>
            </a:r>
            <a:r>
              <a:rPr lang="en-SG" dirty="0"/>
              <a:t> </a:t>
            </a:r>
            <a:r>
              <a:rPr lang="en-SG" dirty="0" err="1"/>
              <a:t>elit</a:t>
            </a:r>
            <a:r>
              <a:rPr lang="en-SG" dirty="0"/>
              <a:t>. </a:t>
            </a:r>
            <a:r>
              <a:rPr lang="en-SG" dirty="0" err="1"/>
              <a:t>Donec</a:t>
            </a:r>
            <a:r>
              <a:rPr lang="en-SG" dirty="0"/>
              <a:t> ligula </a:t>
            </a:r>
            <a:r>
              <a:rPr lang="en-SG" dirty="0" err="1"/>
              <a:t>metus</a:t>
            </a:r>
            <a:r>
              <a:rPr lang="en-SG" dirty="0"/>
              <a:t>, </a:t>
            </a:r>
            <a:r>
              <a:rPr lang="en-SG" dirty="0" err="1"/>
              <a:t>dapibus</a:t>
            </a:r>
            <a:r>
              <a:rPr lang="en-SG" dirty="0"/>
              <a:t> </a:t>
            </a:r>
            <a:r>
              <a:rPr lang="en-SG" dirty="0" err="1"/>
              <a:t>quis</a:t>
            </a:r>
            <a:r>
              <a:rPr lang="en-SG" dirty="0"/>
              <a:t> </a:t>
            </a:r>
            <a:r>
              <a:rPr lang="en-SG" dirty="0" err="1"/>
              <a:t>placerat</a:t>
            </a:r>
            <a:r>
              <a:rPr lang="en-SG" dirty="0"/>
              <a:t> </a:t>
            </a:r>
            <a:r>
              <a:rPr lang="en-SG" dirty="0" err="1"/>
              <a:t>vel</a:t>
            </a:r>
            <a:r>
              <a:rPr lang="en-SG" dirty="0"/>
              <a:t>, </a:t>
            </a:r>
            <a:r>
              <a:rPr lang="en-SG" dirty="0" err="1"/>
              <a:t>bibendum</a:t>
            </a:r>
            <a:r>
              <a:rPr lang="en-SG" dirty="0"/>
              <a:t> </a:t>
            </a:r>
            <a:r>
              <a:rPr lang="en-SG" dirty="0" err="1"/>
              <a:t>eget</a:t>
            </a:r>
            <a:r>
              <a:rPr lang="en-SG" dirty="0"/>
              <a:t> </a:t>
            </a:r>
            <a:r>
              <a:rPr lang="en-SG" dirty="0" err="1"/>
              <a:t>justo</a:t>
            </a:r>
            <a:r>
              <a:rPr lang="en-SG" dirty="0"/>
              <a:t>. Ut gravida </a:t>
            </a:r>
            <a:r>
              <a:rPr lang="en-SG" dirty="0" err="1"/>
              <a:t>commodo</a:t>
            </a:r>
            <a:r>
              <a:rPr lang="en-SG" dirty="0"/>
              <a:t> </a:t>
            </a:r>
            <a:r>
              <a:rPr lang="en-SG" dirty="0" err="1"/>
              <a:t>neque</a:t>
            </a:r>
            <a:r>
              <a:rPr lang="en-SG" dirty="0"/>
              <a:t>, sit </a:t>
            </a:r>
            <a:r>
              <a:rPr lang="en-SG" dirty="0" err="1"/>
              <a:t>amet</a:t>
            </a:r>
            <a:r>
              <a:rPr lang="en-SG" dirty="0"/>
              <a:t> </a:t>
            </a:r>
            <a:r>
              <a:rPr lang="en-SG" dirty="0" err="1"/>
              <a:t>venenatis</a:t>
            </a:r>
            <a:r>
              <a:rPr lang="en-SG" dirty="0"/>
              <a:t> </a:t>
            </a:r>
            <a:r>
              <a:rPr lang="en-SG" dirty="0" err="1"/>
              <a:t>est</a:t>
            </a:r>
            <a:r>
              <a:rPr lang="en-SG" dirty="0"/>
              <a:t> </a:t>
            </a:r>
            <a:r>
              <a:rPr lang="en-SG" dirty="0" err="1"/>
              <a:t>tristique</a:t>
            </a:r>
            <a:r>
              <a:rPr lang="en-SG" dirty="0"/>
              <a:t> at. Ut vitae </a:t>
            </a:r>
            <a:r>
              <a:rPr lang="en-SG" dirty="0" err="1"/>
              <a:t>venenatis</a:t>
            </a:r>
            <a:r>
              <a:rPr lang="en-SG" dirty="0"/>
              <a:t> </a:t>
            </a:r>
            <a:r>
              <a:rPr lang="en-SG" dirty="0" err="1"/>
              <a:t>enim</a:t>
            </a:r>
            <a:r>
              <a:rPr lang="en-SG" dirty="0"/>
              <a:t>, sit </a:t>
            </a:r>
            <a:r>
              <a:rPr lang="en-SG" dirty="0" err="1"/>
              <a:t>amet</a:t>
            </a:r>
            <a:r>
              <a:rPr lang="en-SG" dirty="0"/>
              <a:t> dictum </a:t>
            </a:r>
            <a:r>
              <a:rPr lang="en-SG" dirty="0" err="1"/>
              <a:t>nunc</a:t>
            </a:r>
            <a:r>
              <a:rPr lang="en-SG" dirty="0"/>
              <a:t>. </a:t>
            </a:r>
            <a:r>
              <a:rPr lang="en-SG" dirty="0" err="1"/>
              <a:t>Etiam</a:t>
            </a:r>
            <a:r>
              <a:rPr lang="en-SG" dirty="0"/>
              <a:t> ac </a:t>
            </a:r>
            <a:r>
              <a:rPr lang="en-SG" dirty="0" err="1"/>
              <a:t>ornare</a:t>
            </a:r>
            <a:r>
              <a:rPr lang="en-SG" dirty="0"/>
              <a:t> diam. </a:t>
            </a:r>
            <a:r>
              <a:rPr lang="en-SG" dirty="0" err="1"/>
              <a:t>Donec</a:t>
            </a:r>
            <a:r>
              <a:rPr lang="en-SG" dirty="0"/>
              <a:t> </a:t>
            </a:r>
            <a:r>
              <a:rPr lang="en-SG" dirty="0" err="1"/>
              <a:t>facilisis</a:t>
            </a:r>
            <a:r>
              <a:rPr lang="en-SG" dirty="0"/>
              <a:t> </a:t>
            </a:r>
            <a:r>
              <a:rPr lang="en-SG" dirty="0" err="1"/>
              <a:t>lectus</a:t>
            </a:r>
            <a:r>
              <a:rPr lang="en-SG" dirty="0"/>
              <a:t> </a:t>
            </a:r>
            <a:r>
              <a:rPr lang="en-SG" dirty="0" err="1"/>
              <a:t>fringilla</a:t>
            </a:r>
            <a:r>
              <a:rPr lang="en-SG" dirty="0"/>
              <a:t>, </a:t>
            </a:r>
            <a:r>
              <a:rPr lang="en-SG" dirty="0" err="1"/>
              <a:t>congue</a:t>
            </a:r>
            <a:r>
              <a:rPr lang="en-SG" dirty="0"/>
              <a:t> </a:t>
            </a:r>
            <a:r>
              <a:rPr lang="en-SG" dirty="0" err="1"/>
              <a:t>erat</a:t>
            </a:r>
            <a:r>
              <a:rPr lang="en-SG" dirty="0"/>
              <a:t> </a:t>
            </a:r>
            <a:r>
              <a:rPr lang="en-SG" dirty="0" err="1"/>
              <a:t>ut</a:t>
            </a:r>
            <a:r>
              <a:rPr lang="en-SG" dirty="0"/>
              <a:t>, </a:t>
            </a:r>
            <a:r>
              <a:rPr lang="en-SG" dirty="0" err="1"/>
              <a:t>feugiat</a:t>
            </a:r>
            <a:r>
              <a:rPr lang="en-SG" dirty="0"/>
              <a:t> </a:t>
            </a:r>
            <a:r>
              <a:rPr lang="en-SG" dirty="0" err="1"/>
              <a:t>arcu</a:t>
            </a:r>
            <a:r>
              <a:rPr lang="en-SG" dirty="0"/>
              <a:t>. Vestibulum non magna in </a:t>
            </a:r>
            <a:r>
              <a:rPr lang="en-SG" dirty="0" err="1"/>
              <a:t>diam</a:t>
            </a:r>
            <a:r>
              <a:rPr lang="en-SG" dirty="0"/>
              <a:t> </a:t>
            </a:r>
            <a:r>
              <a:rPr lang="en-SG" dirty="0" err="1"/>
              <a:t>lobortis</a:t>
            </a:r>
            <a:r>
              <a:rPr lang="en-SG" dirty="0"/>
              <a:t> </a:t>
            </a:r>
            <a:r>
              <a:rPr lang="en-SG" dirty="0" err="1"/>
              <a:t>tincidunt</a:t>
            </a:r>
            <a:r>
              <a:rPr lang="en-SG" dirty="0"/>
              <a:t>. Cras </a:t>
            </a:r>
            <a:r>
              <a:rPr lang="en-SG" dirty="0" err="1"/>
              <a:t>vel</a:t>
            </a:r>
            <a:r>
              <a:rPr lang="en-SG" dirty="0"/>
              <a:t> cursus libero. </a:t>
            </a:r>
            <a:r>
              <a:rPr lang="en-SG" dirty="0" err="1"/>
              <a:t>Mauris</a:t>
            </a:r>
            <a:r>
              <a:rPr lang="en-SG" dirty="0"/>
              <a:t> </a:t>
            </a:r>
            <a:r>
              <a:rPr lang="en-SG" dirty="0" err="1"/>
              <a:t>sed</a:t>
            </a:r>
            <a:r>
              <a:rPr lang="en-SG" dirty="0"/>
              <a:t> convallis nisi. </a:t>
            </a:r>
            <a:r>
              <a:rPr lang="en-SG" dirty="0" err="1"/>
              <a:t>Aliquam</a:t>
            </a:r>
            <a:r>
              <a:rPr lang="en-SG" dirty="0"/>
              <a:t> </a:t>
            </a:r>
            <a:r>
              <a:rPr lang="en-SG" dirty="0" err="1"/>
              <a:t>eget</a:t>
            </a:r>
            <a:r>
              <a:rPr lang="en-SG" dirty="0"/>
              <a:t> </a:t>
            </a:r>
            <a:r>
              <a:rPr lang="en-SG" dirty="0" err="1"/>
              <a:t>justo</a:t>
            </a:r>
            <a:r>
              <a:rPr lang="en-SG" dirty="0"/>
              <a:t> </a:t>
            </a:r>
            <a:r>
              <a:rPr lang="en-SG" dirty="0" err="1"/>
              <a:t>quis</a:t>
            </a:r>
            <a:r>
              <a:rPr lang="en-SG" dirty="0"/>
              <a:t> </a:t>
            </a:r>
            <a:r>
              <a:rPr lang="en-SG" dirty="0" err="1"/>
              <a:t>lacus</a:t>
            </a:r>
            <a:r>
              <a:rPr lang="en-SG" dirty="0"/>
              <a:t> </a:t>
            </a:r>
            <a:r>
              <a:rPr lang="en-SG" dirty="0" err="1"/>
              <a:t>euismod</a:t>
            </a:r>
            <a:r>
              <a:rPr lang="en-SG" dirty="0"/>
              <a:t> pulvinar. </a:t>
            </a:r>
            <a:endParaRPr lang="en-US" dirty="0"/>
          </a:p>
        </p:txBody>
      </p:sp>
      <p:cxnSp>
        <p:nvCxnSpPr>
          <p:cNvPr id="10" name="Straight Connector 9">
            <a:extLst>
              <a:ext uri="{FF2B5EF4-FFF2-40B4-BE49-F238E27FC236}">
                <a16:creationId xmlns:a16="http://schemas.microsoft.com/office/drawing/2014/main" id="{A43736BB-224E-C548-8E6C-869D7E7C4A3E}"/>
              </a:ext>
            </a:extLst>
          </p:cNvPr>
          <p:cNvCxnSpPr>
            <a:cxnSpLocks/>
          </p:cNvCxnSpPr>
          <p:nvPr userDrawn="1"/>
        </p:nvCxnSpPr>
        <p:spPr>
          <a:xfrm>
            <a:off x="1076460" y="6461919"/>
            <a:ext cx="0" cy="247106"/>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5592C57E-F57A-4C42-8BFA-BFB25EC2282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4" y="6454776"/>
            <a:ext cx="780176" cy="285750"/>
          </a:xfrm>
          <a:prstGeom prst="rect">
            <a:avLst/>
          </a:prstGeom>
        </p:spPr>
      </p:pic>
    </p:spTree>
    <p:extLst>
      <p:ext uri="{BB962C8B-B14F-4D97-AF65-F5344CB8AC3E}">
        <p14:creationId xmlns:p14="http://schemas.microsoft.com/office/powerpoint/2010/main" val="22926289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_white_1col">
    <p:spTree>
      <p:nvGrpSpPr>
        <p:cNvPr id="1" name=""/>
        <p:cNvGrpSpPr/>
        <p:nvPr/>
      </p:nvGrpSpPr>
      <p:grpSpPr>
        <a:xfrm>
          <a:off x="0" y="0"/>
          <a:ext cx="0" cy="0"/>
          <a:chOff x="0" y="0"/>
          <a:chExt cx="0" cy="0"/>
        </a:xfrm>
      </p:grpSpPr>
      <p:cxnSp>
        <p:nvCxnSpPr>
          <p:cNvPr id="5" name="Google Shape;65;p14">
            <a:extLst>
              <a:ext uri="{FF2B5EF4-FFF2-40B4-BE49-F238E27FC236}">
                <a16:creationId xmlns:a16="http://schemas.microsoft.com/office/drawing/2014/main" id="{1C1D95C1-CEC0-CF4B-9829-9645F462EDE5}"/>
              </a:ext>
            </a:extLst>
          </p:cNvPr>
          <p:cNvCxnSpPr>
            <a:cxnSpLocks/>
          </p:cNvCxnSpPr>
          <p:nvPr userDrawn="1"/>
        </p:nvCxnSpPr>
        <p:spPr>
          <a:xfrm>
            <a:off x="298311" y="6407566"/>
            <a:ext cx="11595378" cy="0"/>
          </a:xfrm>
          <a:prstGeom prst="straightConnector1">
            <a:avLst/>
          </a:prstGeom>
          <a:noFill/>
          <a:ln w="9525" cap="flat" cmpd="sng">
            <a:solidFill>
              <a:srgbClr val="00A7E1"/>
            </a:solidFill>
            <a:prstDash val="solid"/>
            <a:round/>
            <a:headEnd type="none" w="med" len="med"/>
            <a:tailEnd type="none" w="med" len="med"/>
          </a:ln>
        </p:spPr>
      </p:cxnSp>
      <p:sp>
        <p:nvSpPr>
          <p:cNvPr id="6" name="TextBox 5">
            <a:extLst>
              <a:ext uri="{FF2B5EF4-FFF2-40B4-BE49-F238E27FC236}">
                <a16:creationId xmlns:a16="http://schemas.microsoft.com/office/drawing/2014/main" id="{9C2A5802-9196-624E-B48B-D705619C8B8E}"/>
              </a:ext>
            </a:extLst>
          </p:cNvPr>
          <p:cNvSpPr txBox="1"/>
          <p:nvPr userDrawn="1"/>
        </p:nvSpPr>
        <p:spPr>
          <a:xfrm>
            <a:off x="10143919" y="6461919"/>
            <a:ext cx="1819218" cy="184666"/>
          </a:xfrm>
          <a:prstGeom prst="rect">
            <a:avLst/>
          </a:prstGeom>
          <a:noFill/>
        </p:spPr>
        <p:txBody>
          <a:bodyPr wrap="square" rtlCol="0">
            <a:spAutoFit/>
          </a:bodyPr>
          <a:lstStyle/>
          <a:p>
            <a:pPr algn="r"/>
            <a:fld id="{8887BFF0-B513-2F4E-8ECC-A2B4BAC9622A}" type="slidenum">
              <a:rPr lang="en-US" sz="600" smtClean="0">
                <a:solidFill>
                  <a:schemeClr val="tx2"/>
                </a:solidFill>
                <a:latin typeface="Ubuntu" panose="020B0504030602030204" pitchFamily="34" charset="0"/>
              </a:rPr>
              <a:pPr algn="r"/>
              <a:t>‹#›</a:t>
            </a:fld>
            <a:endParaRPr lang="en-US" sz="600">
              <a:solidFill>
                <a:schemeClr val="tx2"/>
              </a:solidFill>
              <a:latin typeface="Ubuntu" panose="020B0504030602030204" pitchFamily="34" charset="0"/>
            </a:endParaRPr>
          </a:p>
        </p:txBody>
      </p:sp>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tx2"/>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4"/>
            <a:ext cx="5394023" cy="4636559"/>
          </a:xfrm>
          <a:prstGeom prst="rect">
            <a:avLst/>
          </a:prstGeom>
        </p:spPr>
        <p:txBody>
          <a:bodyPr/>
          <a:lstStyle>
            <a:lvl1pPr marL="0" indent="0">
              <a:lnSpc>
                <a:spcPct val="110000"/>
              </a:lnSpc>
              <a:spcBef>
                <a:spcPts val="2200"/>
              </a:spcBef>
              <a:buNone/>
              <a:defRPr sz="14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p>
          <a:p>
            <a:pPr lvl="0"/>
            <a:r>
              <a:rPr lang="en-SG"/>
              <a:t>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cxnSp>
        <p:nvCxnSpPr>
          <p:cNvPr id="10" name="Straight Connector 9">
            <a:extLst>
              <a:ext uri="{FF2B5EF4-FFF2-40B4-BE49-F238E27FC236}">
                <a16:creationId xmlns:a16="http://schemas.microsoft.com/office/drawing/2014/main" id="{A43736BB-224E-C548-8E6C-869D7E7C4A3E}"/>
              </a:ext>
            </a:extLst>
          </p:cNvPr>
          <p:cNvCxnSpPr>
            <a:cxnSpLocks/>
          </p:cNvCxnSpPr>
          <p:nvPr userDrawn="1"/>
        </p:nvCxnSpPr>
        <p:spPr>
          <a:xfrm>
            <a:off x="1076460" y="6461919"/>
            <a:ext cx="0" cy="247106"/>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18">
            <a:extLst>
              <a:ext uri="{FF2B5EF4-FFF2-40B4-BE49-F238E27FC236}">
                <a16:creationId xmlns:a16="http://schemas.microsoft.com/office/drawing/2014/main" id="{89E17B67-827C-2440-845C-AB18B943F81B}"/>
              </a:ext>
            </a:extLst>
          </p:cNvPr>
          <p:cNvSpPr>
            <a:spLocks noGrp="1"/>
          </p:cNvSpPr>
          <p:nvPr>
            <p:ph type="body" sz="quarter" idx="11" hasCustomPrompt="1"/>
          </p:nvPr>
        </p:nvSpPr>
        <p:spPr>
          <a:xfrm>
            <a:off x="6226959" y="1470024"/>
            <a:ext cx="5394023" cy="4636559"/>
          </a:xfrm>
          <a:prstGeom prst="rect">
            <a:avLst/>
          </a:prstGeom>
        </p:spPr>
        <p:txBody>
          <a:bodyPr/>
          <a:lstStyle>
            <a:lvl1pPr marL="0" indent="0">
              <a:lnSpc>
                <a:spcPct val="110000"/>
              </a:lnSpc>
              <a:spcBef>
                <a:spcPts val="2200"/>
              </a:spcBef>
              <a:buNone/>
              <a:defRPr sz="14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a:t>
            </a:r>
          </a:p>
          <a:p>
            <a:pPr lvl="0"/>
            <a:r>
              <a:rPr lang="en-SG"/>
              <a:t>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11" name="Google Shape;64;p14">
            <a:extLst>
              <a:ext uri="{FF2B5EF4-FFF2-40B4-BE49-F238E27FC236}">
                <a16:creationId xmlns:a16="http://schemas.microsoft.com/office/drawing/2014/main" id="{F46DA56C-6FD7-804A-9A58-88FF86D8EA91}"/>
              </a:ext>
            </a:extLst>
          </p:cNvPr>
          <p:cNvSpPr txBox="1"/>
          <p:nvPr userDrawn="1"/>
        </p:nvSpPr>
        <p:spPr>
          <a:xfrm>
            <a:off x="1076459" y="6395991"/>
            <a:ext cx="8260579"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3" name="Graphic 12">
            <a:extLst>
              <a:ext uri="{FF2B5EF4-FFF2-40B4-BE49-F238E27FC236}">
                <a16:creationId xmlns:a16="http://schemas.microsoft.com/office/drawing/2014/main" id="{EE89A42F-A96C-D343-91F0-102943B85CC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4" y="6454776"/>
            <a:ext cx="780176" cy="285750"/>
          </a:xfrm>
          <a:prstGeom prst="rect">
            <a:avLst/>
          </a:prstGeom>
        </p:spPr>
      </p:pic>
    </p:spTree>
    <p:extLst>
      <p:ext uri="{BB962C8B-B14F-4D97-AF65-F5344CB8AC3E}">
        <p14:creationId xmlns:p14="http://schemas.microsoft.com/office/powerpoint/2010/main" val="2255358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Ref idx="1001">
        <a:schemeClr val="bg2"/>
      </p:bgRef>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54E524-EE96-9C4C-82AE-3054621F619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16200000">
            <a:off x="-380999" y="380998"/>
            <a:ext cx="6857999" cy="6096001"/>
          </a:xfrm>
          <a:prstGeom prst="rect">
            <a:avLst/>
          </a:prstGeom>
        </p:spPr>
      </p:pic>
      <p:sp>
        <p:nvSpPr>
          <p:cNvPr id="10" name="Picture Placeholder 9">
            <a:extLst>
              <a:ext uri="{FF2B5EF4-FFF2-40B4-BE49-F238E27FC236}">
                <a16:creationId xmlns:a16="http://schemas.microsoft.com/office/drawing/2014/main" id="{4E114E41-DA55-BB47-8599-0093FC827A13}"/>
              </a:ext>
            </a:extLst>
          </p:cNvPr>
          <p:cNvSpPr>
            <a:spLocks noGrp="1"/>
          </p:cNvSpPr>
          <p:nvPr>
            <p:ph type="pic" sz="quarter" idx="13"/>
          </p:nvPr>
        </p:nvSpPr>
        <p:spPr>
          <a:xfrm>
            <a:off x="6096000" y="0"/>
            <a:ext cx="6096000" cy="6858000"/>
          </a:xfrm>
          <a:prstGeom prst="rect">
            <a:avLst/>
          </a:prstGeom>
        </p:spPr>
        <p:txBody>
          <a:bodyPr/>
          <a:lstStyle/>
          <a:p>
            <a:endParaRPr lang="en-US"/>
          </a:p>
        </p:txBody>
      </p:sp>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400" y="572678"/>
            <a:ext cx="4696218" cy="259789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tx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Presentation title goes here Presentation title goes here</a:t>
            </a:r>
          </a:p>
        </p:txBody>
      </p:sp>
      <p:sp>
        <p:nvSpPr>
          <p:cNvPr id="13" name="Text Placeholder 12">
            <a:extLst>
              <a:ext uri="{FF2B5EF4-FFF2-40B4-BE49-F238E27FC236}">
                <a16:creationId xmlns:a16="http://schemas.microsoft.com/office/drawing/2014/main" id="{03ECFC8D-C791-B04C-A555-72884AC23CF8}"/>
              </a:ext>
            </a:extLst>
          </p:cNvPr>
          <p:cNvSpPr>
            <a:spLocks noGrp="1"/>
          </p:cNvSpPr>
          <p:nvPr>
            <p:ph type="body" sz="quarter" idx="12" hasCustomPrompt="1"/>
          </p:nvPr>
        </p:nvSpPr>
        <p:spPr>
          <a:xfrm>
            <a:off x="591401" y="3422389"/>
            <a:ext cx="4696217" cy="1150021"/>
          </a:xfrm>
          <a:prstGeom prst="rect">
            <a:avLst/>
          </a:prstGeom>
        </p:spPr>
        <p:txBody>
          <a:bodyPr/>
          <a:lstStyle>
            <a:lvl1pPr marL="0" indent="0">
              <a:buNone/>
              <a:defRPr sz="2000">
                <a:solidFill>
                  <a:schemeClr val="accent1"/>
                </a:solidFill>
                <a:latin typeface="Ubuntu" panose="020B0504030602030204" pitchFamily="34" charset="0"/>
              </a:defRPr>
            </a:lvl1pPr>
          </a:lstStyle>
          <a:p>
            <a:pPr lvl="0"/>
            <a:r>
              <a:rPr lang="en-GB"/>
              <a:t>Date time version number</a:t>
            </a:r>
            <a:endParaRPr lang="en-US"/>
          </a:p>
        </p:txBody>
      </p:sp>
      <p:cxnSp>
        <p:nvCxnSpPr>
          <p:cNvPr id="15" name="Google Shape;65;p14">
            <a:extLst>
              <a:ext uri="{FF2B5EF4-FFF2-40B4-BE49-F238E27FC236}">
                <a16:creationId xmlns:a16="http://schemas.microsoft.com/office/drawing/2014/main" id="{BC024A99-97CC-2C49-97DB-5BE55D077DFE}"/>
              </a:ext>
            </a:extLst>
          </p:cNvPr>
          <p:cNvCxnSpPr>
            <a:cxnSpLocks/>
          </p:cNvCxnSpPr>
          <p:nvPr userDrawn="1"/>
        </p:nvCxnSpPr>
        <p:spPr>
          <a:xfrm>
            <a:off x="298311" y="6407566"/>
            <a:ext cx="5675106" cy="0"/>
          </a:xfrm>
          <a:prstGeom prst="straightConnector1">
            <a:avLst/>
          </a:prstGeom>
          <a:noFill/>
          <a:ln w="9525" cap="flat" cmpd="sng">
            <a:solidFill>
              <a:srgbClr val="00A7E1"/>
            </a:solidFill>
            <a:prstDash val="solid"/>
            <a:round/>
            <a:headEnd type="none" w="med" len="med"/>
            <a:tailEnd type="none" w="med" len="med"/>
          </a:ln>
        </p:spPr>
      </p:cxnSp>
      <p:sp>
        <p:nvSpPr>
          <p:cNvPr id="9" name="TextBox 8">
            <a:extLst>
              <a:ext uri="{FF2B5EF4-FFF2-40B4-BE49-F238E27FC236}">
                <a16:creationId xmlns:a16="http://schemas.microsoft.com/office/drawing/2014/main" id="{25B3A219-0243-EA41-9B7B-EE45C6454C59}"/>
              </a:ext>
            </a:extLst>
          </p:cNvPr>
          <p:cNvSpPr txBox="1"/>
          <p:nvPr userDrawn="1"/>
        </p:nvSpPr>
        <p:spPr>
          <a:xfrm>
            <a:off x="218662" y="6510129"/>
            <a:ext cx="4505738" cy="276999"/>
          </a:xfrm>
          <a:prstGeom prst="rect">
            <a:avLst/>
          </a:prstGeom>
          <a:noFill/>
        </p:spPr>
        <p:txBody>
          <a:bodyPr wrap="square" rtlCol="0">
            <a:spAutoFit/>
          </a:bodyPr>
          <a:lstStyle/>
          <a:p>
            <a:r>
              <a:rPr lang="en-US" sz="600" b="0" i="0" u="none" strike="noStrike" kern="1200">
                <a:solidFill>
                  <a:schemeClr val="tx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2" name="Graphic 11">
            <a:extLst>
              <a:ext uri="{FF2B5EF4-FFF2-40B4-BE49-F238E27FC236}">
                <a16:creationId xmlns:a16="http://schemas.microsoft.com/office/drawing/2014/main" id="{56914297-7957-B741-8094-85A67BE270D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542" y="5669280"/>
            <a:ext cx="1664368" cy="609600"/>
          </a:xfrm>
          <a:prstGeom prst="rect">
            <a:avLst/>
          </a:prstGeom>
        </p:spPr>
      </p:pic>
    </p:spTree>
    <p:extLst>
      <p:ext uri="{BB962C8B-B14F-4D97-AF65-F5344CB8AC3E}">
        <p14:creationId xmlns:p14="http://schemas.microsoft.com/office/powerpoint/2010/main" val="2660841481"/>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ntent_white_1col">
    <p:spTree>
      <p:nvGrpSpPr>
        <p:cNvPr id="1" name=""/>
        <p:cNvGrpSpPr/>
        <p:nvPr/>
      </p:nvGrpSpPr>
      <p:grpSpPr>
        <a:xfrm>
          <a:off x="0" y="0"/>
          <a:ext cx="0" cy="0"/>
          <a:chOff x="0" y="0"/>
          <a:chExt cx="0" cy="0"/>
        </a:xfrm>
      </p:grpSpPr>
      <p:cxnSp>
        <p:nvCxnSpPr>
          <p:cNvPr id="5" name="Google Shape;65;p14">
            <a:extLst>
              <a:ext uri="{FF2B5EF4-FFF2-40B4-BE49-F238E27FC236}">
                <a16:creationId xmlns:a16="http://schemas.microsoft.com/office/drawing/2014/main" id="{1C1D95C1-CEC0-CF4B-9829-9645F462EDE5}"/>
              </a:ext>
            </a:extLst>
          </p:cNvPr>
          <p:cNvCxnSpPr>
            <a:cxnSpLocks/>
          </p:cNvCxnSpPr>
          <p:nvPr userDrawn="1"/>
        </p:nvCxnSpPr>
        <p:spPr>
          <a:xfrm>
            <a:off x="298311" y="6407566"/>
            <a:ext cx="11595378" cy="0"/>
          </a:xfrm>
          <a:prstGeom prst="straightConnector1">
            <a:avLst/>
          </a:prstGeom>
          <a:noFill/>
          <a:ln w="9525" cap="flat" cmpd="sng">
            <a:solidFill>
              <a:srgbClr val="00A7E1"/>
            </a:solidFill>
            <a:prstDash val="solid"/>
            <a:round/>
            <a:headEnd type="none" w="med" len="med"/>
            <a:tailEnd type="none" w="med" len="med"/>
          </a:ln>
        </p:spPr>
      </p:cxnSp>
      <p:sp>
        <p:nvSpPr>
          <p:cNvPr id="6" name="TextBox 5">
            <a:extLst>
              <a:ext uri="{FF2B5EF4-FFF2-40B4-BE49-F238E27FC236}">
                <a16:creationId xmlns:a16="http://schemas.microsoft.com/office/drawing/2014/main" id="{9C2A5802-9196-624E-B48B-D705619C8B8E}"/>
              </a:ext>
            </a:extLst>
          </p:cNvPr>
          <p:cNvSpPr txBox="1"/>
          <p:nvPr userDrawn="1"/>
        </p:nvSpPr>
        <p:spPr>
          <a:xfrm>
            <a:off x="10143919" y="6461919"/>
            <a:ext cx="1819218" cy="184666"/>
          </a:xfrm>
          <a:prstGeom prst="rect">
            <a:avLst/>
          </a:prstGeom>
          <a:noFill/>
        </p:spPr>
        <p:txBody>
          <a:bodyPr wrap="square" rtlCol="0">
            <a:spAutoFit/>
          </a:bodyPr>
          <a:lstStyle/>
          <a:p>
            <a:pPr algn="r"/>
            <a:fld id="{8887BFF0-B513-2F4E-8ECC-A2B4BAC9622A}" type="slidenum">
              <a:rPr lang="en-US" sz="600" smtClean="0">
                <a:solidFill>
                  <a:schemeClr val="tx2"/>
                </a:solidFill>
                <a:latin typeface="Ubuntu" panose="020B0504030602030204" pitchFamily="34" charset="0"/>
              </a:rPr>
              <a:pPr algn="r"/>
              <a:t>‹#›</a:t>
            </a:fld>
            <a:endParaRPr lang="en-US" sz="600">
              <a:solidFill>
                <a:schemeClr val="tx2"/>
              </a:solidFill>
              <a:latin typeface="Ubuntu" panose="020B0504030602030204" pitchFamily="34" charset="0"/>
            </a:endParaRPr>
          </a:p>
        </p:txBody>
      </p:sp>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1043793"/>
            <a:ext cx="4826644" cy="3790173"/>
          </a:xfrm>
          <a:prstGeom prst="rect">
            <a:avLst/>
          </a:prstGeom>
        </p:spPr>
        <p:txBody>
          <a:bodyPr/>
          <a:lstStyle>
            <a:lvl1pPr>
              <a:defRPr sz="4400" b="1">
                <a:solidFill>
                  <a:schemeClr val="tx2"/>
                </a:solidFill>
                <a:latin typeface="Ubuntu" panose="020B0504030602030204" pitchFamily="34" charset="0"/>
              </a:defRPr>
            </a:lvl1pPr>
          </a:lstStyle>
          <a:p>
            <a:r>
              <a:rPr lang="en-GB"/>
              <a:t>Slide title goes here lorem ipsum 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215605" y="1043792"/>
            <a:ext cx="5382670" cy="4500477"/>
          </a:xfrm>
          <a:prstGeom prst="rect">
            <a:avLst/>
          </a:prstGeom>
        </p:spPr>
        <p:txBody>
          <a:bodyPr/>
          <a:lstStyle>
            <a:lvl1pPr marL="0" indent="0">
              <a:lnSpc>
                <a:spcPct val="110000"/>
              </a:lnSpc>
              <a:spcBef>
                <a:spcPts val="2200"/>
              </a:spcBef>
              <a:buNone/>
              <a:defRPr sz="14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p>
          <a:p>
            <a:pPr lvl="0"/>
            <a:r>
              <a:rPr lang="en-SG" err="1"/>
              <a:t>Etiam</a:t>
            </a:r>
            <a:r>
              <a:rPr lang="en-SG"/>
              <a:t> </a:t>
            </a:r>
            <a:r>
              <a:rPr lang="en-SG" err="1"/>
              <a:t>sollicitudin</a:t>
            </a:r>
            <a:r>
              <a:rPr lang="en-SG"/>
              <a:t> dui </a:t>
            </a:r>
            <a:r>
              <a:rPr lang="en-SG" err="1"/>
              <a:t>ut</a:t>
            </a:r>
            <a:r>
              <a:rPr lang="en-SG"/>
              <a:t> </a:t>
            </a:r>
            <a:r>
              <a:rPr lang="en-SG" err="1"/>
              <a:t>elit</a:t>
            </a:r>
            <a:r>
              <a:rPr lang="en-SG"/>
              <a:t> lacinia, vitae </a:t>
            </a:r>
            <a:r>
              <a:rPr lang="en-SG" err="1"/>
              <a:t>aliquet</a:t>
            </a:r>
            <a:r>
              <a:rPr lang="en-SG"/>
              <a:t> </a:t>
            </a:r>
            <a:r>
              <a:rPr lang="en-SG" err="1"/>
              <a:t>nunc</a:t>
            </a:r>
            <a:r>
              <a:rPr lang="en-SG"/>
              <a:t> </a:t>
            </a:r>
            <a:r>
              <a:rPr lang="en-SG" err="1"/>
              <a:t>scelerisque</a:t>
            </a:r>
            <a:r>
              <a:rPr lang="en-SG"/>
              <a:t>. Duis </a:t>
            </a:r>
            <a:r>
              <a:rPr lang="en-SG" err="1"/>
              <a:t>ut</a:t>
            </a:r>
            <a:r>
              <a:rPr lang="en-SG"/>
              <a:t> </a:t>
            </a:r>
            <a:r>
              <a:rPr lang="en-SG" err="1"/>
              <a:t>sem</a:t>
            </a:r>
            <a:r>
              <a:rPr lang="en-SG"/>
              <a:t> </a:t>
            </a:r>
            <a:r>
              <a:rPr lang="en-SG" err="1"/>
              <a:t>bibendum</a:t>
            </a:r>
            <a:r>
              <a:rPr lang="en-SG"/>
              <a:t>, </a:t>
            </a:r>
            <a:r>
              <a:rPr lang="en-SG" err="1"/>
              <a:t>vehicula</a:t>
            </a:r>
            <a:r>
              <a:rPr lang="en-SG"/>
              <a:t> ligula non, </a:t>
            </a:r>
            <a:r>
              <a:rPr lang="en-SG" err="1"/>
              <a:t>varius</a:t>
            </a:r>
            <a:r>
              <a:rPr lang="en-SG"/>
              <a:t> eros. Duis </a:t>
            </a:r>
            <a:r>
              <a:rPr lang="en-SG" err="1"/>
              <a:t>tristique</a:t>
            </a:r>
            <a:r>
              <a:rPr lang="en-SG"/>
              <a:t> </a:t>
            </a:r>
            <a:r>
              <a:rPr lang="en-SG" err="1"/>
              <a:t>velit</a:t>
            </a:r>
            <a:r>
              <a:rPr lang="en-SG"/>
              <a:t> </a:t>
            </a:r>
            <a:r>
              <a:rPr lang="en-SG" err="1"/>
              <a:t>lectus</a:t>
            </a:r>
            <a:r>
              <a:rPr lang="en-SG"/>
              <a:t>, </a:t>
            </a:r>
            <a:r>
              <a:rPr lang="en-SG" err="1"/>
              <a:t>dapibus</a:t>
            </a:r>
            <a:r>
              <a:rPr lang="en-SG"/>
              <a:t> </a:t>
            </a:r>
            <a:r>
              <a:rPr lang="en-SG" err="1"/>
              <a:t>ullamcorper</a:t>
            </a:r>
            <a:r>
              <a:rPr lang="en-SG"/>
              <a:t> dui </a:t>
            </a:r>
            <a:r>
              <a:rPr lang="en-SG" err="1"/>
              <a:t>condimentum</a:t>
            </a:r>
            <a:r>
              <a:rPr lang="en-SG"/>
              <a:t> id. Duis </a:t>
            </a:r>
            <a:r>
              <a:rPr lang="en-SG" err="1"/>
              <a:t>felis</a:t>
            </a:r>
            <a:r>
              <a:rPr lang="en-SG"/>
              <a:t> </a:t>
            </a:r>
            <a:r>
              <a:rPr lang="en-SG" err="1"/>
              <a:t>odio</a:t>
            </a:r>
            <a:r>
              <a:rPr lang="en-SG"/>
              <a:t>, pulvinar in </a:t>
            </a:r>
            <a:r>
              <a:rPr lang="en-SG" err="1"/>
              <a:t>quam</a:t>
            </a:r>
            <a:r>
              <a:rPr lang="en-SG"/>
              <a:t> a, </a:t>
            </a:r>
            <a:r>
              <a:rPr lang="en-SG" err="1"/>
              <a:t>vehicula</a:t>
            </a:r>
            <a:r>
              <a:rPr lang="en-SG"/>
              <a:t> </a:t>
            </a:r>
            <a:r>
              <a:rPr lang="en-SG" err="1"/>
              <a:t>lobortis</a:t>
            </a:r>
            <a:r>
              <a:rPr lang="en-SG"/>
              <a:t> </a:t>
            </a:r>
            <a:r>
              <a:rPr lang="en-SG" err="1"/>
              <a:t>nulla</a:t>
            </a:r>
            <a:r>
              <a:rPr lang="en-SG"/>
              <a:t>. </a:t>
            </a:r>
            <a:r>
              <a:rPr lang="en-SG" err="1"/>
              <a:t>Fusce</a:t>
            </a:r>
            <a:r>
              <a:rPr lang="en-SG"/>
              <a:t> </a:t>
            </a:r>
            <a:r>
              <a:rPr lang="en-SG" err="1"/>
              <a:t>ut</a:t>
            </a:r>
            <a:r>
              <a:rPr lang="en-SG"/>
              <a:t> </a:t>
            </a:r>
            <a:r>
              <a:rPr lang="en-SG" err="1"/>
              <a:t>tincidunt</a:t>
            </a:r>
            <a:r>
              <a:rPr lang="en-SG"/>
              <a:t> </a:t>
            </a:r>
            <a:r>
              <a:rPr lang="en-SG" err="1"/>
              <a:t>arcu</a:t>
            </a:r>
            <a:r>
              <a:rPr lang="en-SG"/>
              <a:t>. </a:t>
            </a:r>
            <a:r>
              <a:rPr lang="en-SG" err="1"/>
              <a:t>Vivamus</a:t>
            </a:r>
            <a:r>
              <a:rPr lang="en-SG"/>
              <a:t> gravida </a:t>
            </a:r>
            <a:r>
              <a:rPr lang="en-SG" err="1"/>
              <a:t>ut</a:t>
            </a:r>
            <a:r>
              <a:rPr lang="en-SG"/>
              <a:t> </a:t>
            </a:r>
            <a:r>
              <a:rPr lang="en-SG" err="1"/>
              <a:t>enim</a:t>
            </a:r>
            <a:r>
              <a:rPr lang="en-SG"/>
              <a:t> et </a:t>
            </a:r>
            <a:r>
              <a:rPr lang="en-SG" err="1"/>
              <a:t>varius</a:t>
            </a:r>
            <a:r>
              <a:rPr lang="en-SG"/>
              <a:t>. </a:t>
            </a:r>
            <a:r>
              <a:rPr lang="en-SG" err="1"/>
              <a:t>Orci</a:t>
            </a:r>
            <a:r>
              <a:rPr lang="en-SG"/>
              <a:t> </a:t>
            </a:r>
            <a:r>
              <a:rPr lang="en-SG" err="1"/>
              <a:t>varius</a:t>
            </a:r>
            <a:r>
              <a:rPr lang="en-SG"/>
              <a:t> </a:t>
            </a:r>
            <a:r>
              <a:rPr lang="en-SG" err="1"/>
              <a:t>natoque</a:t>
            </a:r>
            <a:r>
              <a:rPr lang="en-SG"/>
              <a:t> </a:t>
            </a:r>
            <a:r>
              <a:rPr lang="en-SG" err="1"/>
              <a:t>penatibus</a:t>
            </a:r>
            <a:r>
              <a:rPr lang="en-SG"/>
              <a:t> et </a:t>
            </a:r>
            <a:r>
              <a:rPr lang="en-SG" err="1"/>
              <a:t>magnis</a:t>
            </a:r>
            <a:r>
              <a:rPr lang="en-SG"/>
              <a:t> dis parturient </a:t>
            </a:r>
            <a:r>
              <a:rPr lang="en-SG" err="1"/>
              <a:t>montes</a:t>
            </a:r>
            <a:r>
              <a:rPr lang="en-SG"/>
              <a:t>, </a:t>
            </a:r>
            <a:r>
              <a:rPr lang="en-SG" err="1"/>
              <a:t>nascetur</a:t>
            </a:r>
            <a:r>
              <a:rPr lang="en-SG"/>
              <a:t> </a:t>
            </a:r>
            <a:r>
              <a:rPr lang="en-SG" err="1"/>
              <a:t>ridiculus</a:t>
            </a:r>
            <a:r>
              <a:rPr lang="en-SG"/>
              <a:t> mus.</a:t>
            </a:r>
            <a:endParaRPr lang="en-US"/>
          </a:p>
        </p:txBody>
      </p:sp>
      <p:cxnSp>
        <p:nvCxnSpPr>
          <p:cNvPr id="10" name="Straight Connector 9">
            <a:extLst>
              <a:ext uri="{FF2B5EF4-FFF2-40B4-BE49-F238E27FC236}">
                <a16:creationId xmlns:a16="http://schemas.microsoft.com/office/drawing/2014/main" id="{A43736BB-224E-C548-8E6C-869D7E7C4A3E}"/>
              </a:ext>
            </a:extLst>
          </p:cNvPr>
          <p:cNvCxnSpPr>
            <a:cxnSpLocks/>
          </p:cNvCxnSpPr>
          <p:nvPr userDrawn="1"/>
        </p:nvCxnSpPr>
        <p:spPr>
          <a:xfrm>
            <a:off x="1076460" y="6461919"/>
            <a:ext cx="0" cy="247106"/>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Google Shape;64;p14">
            <a:extLst>
              <a:ext uri="{FF2B5EF4-FFF2-40B4-BE49-F238E27FC236}">
                <a16:creationId xmlns:a16="http://schemas.microsoft.com/office/drawing/2014/main" id="{A7E0DE8C-4B0B-D143-85AE-FA5124E6BA32}"/>
              </a:ext>
            </a:extLst>
          </p:cNvPr>
          <p:cNvSpPr txBox="1"/>
          <p:nvPr userDrawn="1"/>
        </p:nvSpPr>
        <p:spPr>
          <a:xfrm>
            <a:off x="1076459" y="6395991"/>
            <a:ext cx="8260579"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2" name="Graphic 11">
            <a:extLst>
              <a:ext uri="{FF2B5EF4-FFF2-40B4-BE49-F238E27FC236}">
                <a16:creationId xmlns:a16="http://schemas.microsoft.com/office/drawing/2014/main" id="{F2DAA36D-172E-6744-8CC0-84B77F612424}"/>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4" y="6454776"/>
            <a:ext cx="780176" cy="285750"/>
          </a:xfrm>
          <a:prstGeom prst="rect">
            <a:avLst/>
          </a:prstGeom>
        </p:spPr>
      </p:pic>
    </p:spTree>
    <p:extLst>
      <p:ext uri="{BB962C8B-B14F-4D97-AF65-F5344CB8AC3E}">
        <p14:creationId xmlns:p14="http://schemas.microsoft.com/office/powerpoint/2010/main" val="8098451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_white_3col">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tx2"/>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3533015" cy="4042880"/>
          </a:xfrm>
          <a:prstGeom prst="rect">
            <a:avLst/>
          </a:prstGeom>
        </p:spPr>
        <p:txBody>
          <a:bodyPr/>
          <a:lstStyle>
            <a:lvl1pPr marL="0" indent="0">
              <a:lnSpc>
                <a:spcPct val="110000"/>
              </a:lnSpc>
              <a:spcBef>
                <a:spcPts val="2200"/>
              </a:spcBef>
              <a:buNone/>
              <a:defRPr sz="14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9" name="Text Placeholder 18">
            <a:extLst>
              <a:ext uri="{FF2B5EF4-FFF2-40B4-BE49-F238E27FC236}">
                <a16:creationId xmlns:a16="http://schemas.microsoft.com/office/drawing/2014/main" id="{21954483-56A7-6D48-9F06-1BBCEEC6FC83}"/>
              </a:ext>
            </a:extLst>
          </p:cNvPr>
          <p:cNvSpPr>
            <a:spLocks noGrp="1"/>
          </p:cNvSpPr>
          <p:nvPr>
            <p:ph type="body" sz="quarter" idx="11" hasCustomPrompt="1"/>
          </p:nvPr>
        </p:nvSpPr>
        <p:spPr>
          <a:xfrm>
            <a:off x="4325524" y="1470025"/>
            <a:ext cx="3533015" cy="4042880"/>
          </a:xfrm>
          <a:prstGeom prst="rect">
            <a:avLst/>
          </a:prstGeom>
        </p:spPr>
        <p:txBody>
          <a:bodyPr/>
          <a:lstStyle>
            <a:lvl1pPr marL="0" indent="0">
              <a:lnSpc>
                <a:spcPct val="110000"/>
              </a:lnSpc>
              <a:spcBef>
                <a:spcPts val="2200"/>
              </a:spcBef>
              <a:buNone/>
              <a:defRPr sz="14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0" name="Text Placeholder 18">
            <a:extLst>
              <a:ext uri="{FF2B5EF4-FFF2-40B4-BE49-F238E27FC236}">
                <a16:creationId xmlns:a16="http://schemas.microsoft.com/office/drawing/2014/main" id="{BB380EF6-14B1-9A49-B783-2E84AA5EA0B9}"/>
              </a:ext>
            </a:extLst>
          </p:cNvPr>
          <p:cNvSpPr>
            <a:spLocks noGrp="1"/>
          </p:cNvSpPr>
          <p:nvPr>
            <p:ph type="body" sz="quarter" idx="12" hasCustomPrompt="1"/>
          </p:nvPr>
        </p:nvSpPr>
        <p:spPr>
          <a:xfrm>
            <a:off x="8049385" y="1470025"/>
            <a:ext cx="3533015" cy="4042880"/>
          </a:xfrm>
          <a:prstGeom prst="rect">
            <a:avLst/>
          </a:prstGeom>
        </p:spPr>
        <p:txBody>
          <a:bodyPr/>
          <a:lstStyle>
            <a:lvl1pPr marL="0" indent="0">
              <a:lnSpc>
                <a:spcPct val="110000"/>
              </a:lnSpc>
              <a:spcBef>
                <a:spcPts val="2200"/>
              </a:spcBef>
              <a:buNone/>
              <a:defRPr sz="14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cxnSp>
        <p:nvCxnSpPr>
          <p:cNvPr id="12" name="Google Shape;65;p14">
            <a:extLst>
              <a:ext uri="{FF2B5EF4-FFF2-40B4-BE49-F238E27FC236}">
                <a16:creationId xmlns:a16="http://schemas.microsoft.com/office/drawing/2014/main" id="{A32C5F8D-32F7-074B-B322-A0C565BB8F9B}"/>
              </a:ext>
            </a:extLst>
          </p:cNvPr>
          <p:cNvCxnSpPr>
            <a:cxnSpLocks/>
          </p:cNvCxnSpPr>
          <p:nvPr userDrawn="1"/>
        </p:nvCxnSpPr>
        <p:spPr>
          <a:xfrm>
            <a:off x="298311" y="6407566"/>
            <a:ext cx="11595378" cy="0"/>
          </a:xfrm>
          <a:prstGeom prst="straightConnector1">
            <a:avLst/>
          </a:prstGeom>
          <a:noFill/>
          <a:ln w="9525" cap="flat" cmpd="sng">
            <a:solidFill>
              <a:srgbClr val="00A7E1"/>
            </a:solidFill>
            <a:prstDash val="solid"/>
            <a:round/>
            <a:headEnd type="none" w="med" len="med"/>
            <a:tailEnd type="none" w="med" len="med"/>
          </a:ln>
        </p:spPr>
      </p:cxnSp>
      <p:sp>
        <p:nvSpPr>
          <p:cNvPr id="13" name="TextBox 12">
            <a:extLst>
              <a:ext uri="{FF2B5EF4-FFF2-40B4-BE49-F238E27FC236}">
                <a16:creationId xmlns:a16="http://schemas.microsoft.com/office/drawing/2014/main" id="{77B042A9-4F67-8E42-8071-DF479C764DF4}"/>
              </a:ext>
            </a:extLst>
          </p:cNvPr>
          <p:cNvSpPr txBox="1"/>
          <p:nvPr userDrawn="1"/>
        </p:nvSpPr>
        <p:spPr>
          <a:xfrm>
            <a:off x="10143919" y="6461919"/>
            <a:ext cx="1819218" cy="184666"/>
          </a:xfrm>
          <a:prstGeom prst="rect">
            <a:avLst/>
          </a:prstGeom>
          <a:noFill/>
        </p:spPr>
        <p:txBody>
          <a:bodyPr wrap="square" rtlCol="0">
            <a:spAutoFit/>
          </a:bodyPr>
          <a:lstStyle/>
          <a:p>
            <a:pPr algn="r"/>
            <a:fld id="{8887BFF0-B513-2F4E-8ECC-A2B4BAC9622A}" type="slidenum">
              <a:rPr lang="en-US" sz="600" smtClean="0">
                <a:solidFill>
                  <a:schemeClr val="tx2"/>
                </a:solidFill>
                <a:latin typeface="Ubuntu" panose="020B0504030602030204" pitchFamily="34" charset="0"/>
              </a:rPr>
              <a:pPr algn="r"/>
              <a:t>‹#›</a:t>
            </a:fld>
            <a:endParaRPr lang="en-US" sz="600">
              <a:solidFill>
                <a:schemeClr val="tx2"/>
              </a:solidFill>
              <a:latin typeface="Ubuntu" panose="020B0504030602030204" pitchFamily="34" charset="0"/>
            </a:endParaRPr>
          </a:p>
        </p:txBody>
      </p:sp>
      <p:cxnSp>
        <p:nvCxnSpPr>
          <p:cNvPr id="16" name="Straight Connector 15">
            <a:extLst>
              <a:ext uri="{FF2B5EF4-FFF2-40B4-BE49-F238E27FC236}">
                <a16:creationId xmlns:a16="http://schemas.microsoft.com/office/drawing/2014/main" id="{F38CB7CD-FB81-614A-8730-A9A9BA1DCEFC}"/>
              </a:ext>
            </a:extLst>
          </p:cNvPr>
          <p:cNvCxnSpPr>
            <a:cxnSpLocks/>
          </p:cNvCxnSpPr>
          <p:nvPr userDrawn="1"/>
        </p:nvCxnSpPr>
        <p:spPr>
          <a:xfrm>
            <a:off x="1076460" y="6461919"/>
            <a:ext cx="0" cy="247106"/>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Google Shape;64;p14">
            <a:extLst>
              <a:ext uri="{FF2B5EF4-FFF2-40B4-BE49-F238E27FC236}">
                <a16:creationId xmlns:a16="http://schemas.microsoft.com/office/drawing/2014/main" id="{5F0E4C51-79D4-8B4C-AF53-45CB2A21AB56}"/>
              </a:ext>
            </a:extLst>
          </p:cNvPr>
          <p:cNvSpPr txBox="1"/>
          <p:nvPr userDrawn="1"/>
        </p:nvSpPr>
        <p:spPr>
          <a:xfrm>
            <a:off x="1076459" y="6395991"/>
            <a:ext cx="8260579"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1" name="Graphic 10">
            <a:extLst>
              <a:ext uri="{FF2B5EF4-FFF2-40B4-BE49-F238E27FC236}">
                <a16:creationId xmlns:a16="http://schemas.microsoft.com/office/drawing/2014/main" id="{6BF39639-E7F5-C544-B5F7-F3A6A2C15F98}"/>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4" y="6454776"/>
            <a:ext cx="780176" cy="285750"/>
          </a:xfrm>
          <a:prstGeom prst="rect">
            <a:avLst/>
          </a:prstGeom>
        </p:spPr>
      </p:pic>
    </p:spTree>
    <p:extLst>
      <p:ext uri="{BB962C8B-B14F-4D97-AF65-F5344CB8AC3E}">
        <p14:creationId xmlns:p14="http://schemas.microsoft.com/office/powerpoint/2010/main" val="10351520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_white_4col">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tx2"/>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995913"/>
            <a:ext cx="2565607" cy="4029617"/>
          </a:xfrm>
          <a:prstGeom prst="rect">
            <a:avLst/>
          </a:prstGeom>
        </p:spPr>
        <p:txBody>
          <a:bodyPr/>
          <a:lstStyle>
            <a:lvl1pPr marL="0" indent="0">
              <a:lnSpc>
                <a:spcPct val="110000"/>
              </a:lnSpc>
              <a:spcBef>
                <a:spcPts val="2200"/>
              </a:spcBef>
              <a:buNone/>
              <a:defRPr sz="14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2" name="Text Placeholder 18">
            <a:extLst>
              <a:ext uri="{FF2B5EF4-FFF2-40B4-BE49-F238E27FC236}">
                <a16:creationId xmlns:a16="http://schemas.microsoft.com/office/drawing/2014/main" id="{53612460-C62C-9948-A42A-46D52DE19125}"/>
              </a:ext>
            </a:extLst>
          </p:cNvPr>
          <p:cNvSpPr>
            <a:spLocks noGrp="1"/>
          </p:cNvSpPr>
          <p:nvPr>
            <p:ph type="body" sz="quarter" idx="11" hasCustomPrompt="1"/>
          </p:nvPr>
        </p:nvSpPr>
        <p:spPr>
          <a:xfrm>
            <a:off x="3411124" y="1995914"/>
            <a:ext cx="2565607" cy="4029628"/>
          </a:xfrm>
          <a:prstGeom prst="rect">
            <a:avLst/>
          </a:prstGeom>
        </p:spPr>
        <p:txBody>
          <a:bodyPr/>
          <a:lstStyle>
            <a:lvl1pPr marL="0" indent="0">
              <a:lnSpc>
                <a:spcPct val="110000"/>
              </a:lnSpc>
              <a:spcBef>
                <a:spcPts val="2200"/>
              </a:spcBef>
              <a:buNone/>
              <a:defRPr sz="14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3" name="Text Placeholder 18">
            <a:extLst>
              <a:ext uri="{FF2B5EF4-FFF2-40B4-BE49-F238E27FC236}">
                <a16:creationId xmlns:a16="http://schemas.microsoft.com/office/drawing/2014/main" id="{8749DF92-B411-394B-8C8C-CF611D9284BF}"/>
              </a:ext>
            </a:extLst>
          </p:cNvPr>
          <p:cNvSpPr>
            <a:spLocks noGrp="1"/>
          </p:cNvSpPr>
          <p:nvPr>
            <p:ph type="body" sz="quarter" idx="12" hasCustomPrompt="1"/>
          </p:nvPr>
        </p:nvSpPr>
        <p:spPr>
          <a:xfrm>
            <a:off x="6207333" y="1995914"/>
            <a:ext cx="2565607" cy="4029628"/>
          </a:xfrm>
          <a:prstGeom prst="rect">
            <a:avLst/>
          </a:prstGeom>
        </p:spPr>
        <p:txBody>
          <a:bodyPr/>
          <a:lstStyle>
            <a:lvl1pPr marL="0" indent="0">
              <a:lnSpc>
                <a:spcPct val="110000"/>
              </a:lnSpc>
              <a:spcBef>
                <a:spcPts val="2200"/>
              </a:spcBef>
              <a:buNone/>
              <a:defRPr sz="14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4" name="Text Placeholder 18">
            <a:extLst>
              <a:ext uri="{FF2B5EF4-FFF2-40B4-BE49-F238E27FC236}">
                <a16:creationId xmlns:a16="http://schemas.microsoft.com/office/drawing/2014/main" id="{2F703496-04EA-E944-BC3B-F31EA1EC1F61}"/>
              </a:ext>
            </a:extLst>
          </p:cNvPr>
          <p:cNvSpPr>
            <a:spLocks noGrp="1"/>
          </p:cNvSpPr>
          <p:nvPr>
            <p:ph type="body" sz="quarter" idx="13" hasCustomPrompt="1"/>
          </p:nvPr>
        </p:nvSpPr>
        <p:spPr>
          <a:xfrm>
            <a:off x="9030047" y="1995914"/>
            <a:ext cx="2565607" cy="4029628"/>
          </a:xfrm>
          <a:prstGeom prst="rect">
            <a:avLst/>
          </a:prstGeom>
        </p:spPr>
        <p:txBody>
          <a:bodyPr/>
          <a:lstStyle>
            <a:lvl1pPr marL="0" indent="0">
              <a:lnSpc>
                <a:spcPct val="110000"/>
              </a:lnSpc>
              <a:spcBef>
                <a:spcPts val="2200"/>
              </a:spcBef>
              <a:buNone/>
              <a:defRPr sz="14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cxnSp>
        <p:nvCxnSpPr>
          <p:cNvPr id="16" name="Google Shape;65;p14">
            <a:extLst>
              <a:ext uri="{FF2B5EF4-FFF2-40B4-BE49-F238E27FC236}">
                <a16:creationId xmlns:a16="http://schemas.microsoft.com/office/drawing/2014/main" id="{6001C6A7-9C53-CE4C-A825-1E0F133E3878}"/>
              </a:ext>
            </a:extLst>
          </p:cNvPr>
          <p:cNvCxnSpPr>
            <a:cxnSpLocks/>
          </p:cNvCxnSpPr>
          <p:nvPr userDrawn="1"/>
        </p:nvCxnSpPr>
        <p:spPr>
          <a:xfrm>
            <a:off x="298311" y="6407566"/>
            <a:ext cx="11595378" cy="0"/>
          </a:xfrm>
          <a:prstGeom prst="straightConnector1">
            <a:avLst/>
          </a:prstGeom>
          <a:noFill/>
          <a:ln w="9525" cap="flat" cmpd="sng">
            <a:solidFill>
              <a:srgbClr val="00A7E1"/>
            </a:solidFill>
            <a:prstDash val="solid"/>
            <a:round/>
            <a:headEnd type="none" w="med" len="med"/>
            <a:tailEnd type="none" w="med" len="med"/>
          </a:ln>
        </p:spPr>
      </p:cxnSp>
      <p:sp>
        <p:nvSpPr>
          <p:cNvPr id="18" name="TextBox 17">
            <a:extLst>
              <a:ext uri="{FF2B5EF4-FFF2-40B4-BE49-F238E27FC236}">
                <a16:creationId xmlns:a16="http://schemas.microsoft.com/office/drawing/2014/main" id="{E5BAC266-C728-EE42-A81A-C2DA1A2BB859}"/>
              </a:ext>
            </a:extLst>
          </p:cNvPr>
          <p:cNvSpPr txBox="1"/>
          <p:nvPr userDrawn="1"/>
        </p:nvSpPr>
        <p:spPr>
          <a:xfrm>
            <a:off x="10143919" y="6461919"/>
            <a:ext cx="1819218" cy="184666"/>
          </a:xfrm>
          <a:prstGeom prst="rect">
            <a:avLst/>
          </a:prstGeom>
          <a:noFill/>
        </p:spPr>
        <p:txBody>
          <a:bodyPr wrap="square" rtlCol="0">
            <a:spAutoFit/>
          </a:bodyPr>
          <a:lstStyle/>
          <a:p>
            <a:pPr algn="r"/>
            <a:fld id="{8887BFF0-B513-2F4E-8ECC-A2B4BAC9622A}" type="slidenum">
              <a:rPr lang="en-US" sz="600" smtClean="0">
                <a:solidFill>
                  <a:schemeClr val="tx2"/>
                </a:solidFill>
                <a:latin typeface="Ubuntu" panose="020B0504030602030204" pitchFamily="34" charset="0"/>
              </a:rPr>
              <a:pPr algn="r"/>
              <a:t>‹#›</a:t>
            </a:fld>
            <a:endParaRPr lang="en-US" sz="600">
              <a:solidFill>
                <a:schemeClr val="tx2"/>
              </a:solidFill>
              <a:latin typeface="Ubuntu" panose="020B0504030602030204" pitchFamily="34" charset="0"/>
            </a:endParaRPr>
          </a:p>
        </p:txBody>
      </p:sp>
      <p:cxnSp>
        <p:nvCxnSpPr>
          <p:cNvPr id="24" name="Straight Connector 23">
            <a:extLst>
              <a:ext uri="{FF2B5EF4-FFF2-40B4-BE49-F238E27FC236}">
                <a16:creationId xmlns:a16="http://schemas.microsoft.com/office/drawing/2014/main" id="{CDF5ABF9-1D2A-414D-8132-C6323E3CABB6}"/>
              </a:ext>
            </a:extLst>
          </p:cNvPr>
          <p:cNvCxnSpPr>
            <a:cxnSpLocks/>
          </p:cNvCxnSpPr>
          <p:nvPr userDrawn="1"/>
        </p:nvCxnSpPr>
        <p:spPr>
          <a:xfrm>
            <a:off x="1076460" y="6461919"/>
            <a:ext cx="0" cy="247106"/>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Google Shape;64;p14">
            <a:extLst>
              <a:ext uri="{FF2B5EF4-FFF2-40B4-BE49-F238E27FC236}">
                <a16:creationId xmlns:a16="http://schemas.microsoft.com/office/drawing/2014/main" id="{6A03A904-6F7D-5E40-8854-8D6459D3C57E}"/>
              </a:ext>
            </a:extLst>
          </p:cNvPr>
          <p:cNvSpPr txBox="1"/>
          <p:nvPr userDrawn="1"/>
        </p:nvSpPr>
        <p:spPr>
          <a:xfrm>
            <a:off x="1076459" y="6395991"/>
            <a:ext cx="8260579"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5" name="Graphic 14">
            <a:extLst>
              <a:ext uri="{FF2B5EF4-FFF2-40B4-BE49-F238E27FC236}">
                <a16:creationId xmlns:a16="http://schemas.microsoft.com/office/drawing/2014/main" id="{14C9900B-F80C-6A40-8520-83DEEF81D332}"/>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4" y="6454776"/>
            <a:ext cx="780176" cy="285750"/>
          </a:xfrm>
          <a:prstGeom prst="rect">
            <a:avLst/>
          </a:prstGeom>
        </p:spPr>
      </p:pic>
    </p:spTree>
    <p:extLst>
      <p:ext uri="{BB962C8B-B14F-4D97-AF65-F5344CB8AC3E}">
        <p14:creationId xmlns:p14="http://schemas.microsoft.com/office/powerpoint/2010/main" val="10939318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ntent_white_3col">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tx2"/>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3533015" cy="4042880"/>
          </a:xfrm>
          <a:prstGeom prst="rect">
            <a:avLst/>
          </a:prstGeom>
        </p:spPr>
        <p:txBody>
          <a:bodyPr/>
          <a:lstStyle>
            <a:lvl1pPr marL="0" indent="0">
              <a:lnSpc>
                <a:spcPct val="110000"/>
              </a:lnSpc>
              <a:spcBef>
                <a:spcPts val="2200"/>
              </a:spcBef>
              <a:buNone/>
              <a:defRPr sz="14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9" name="Text Placeholder 18">
            <a:extLst>
              <a:ext uri="{FF2B5EF4-FFF2-40B4-BE49-F238E27FC236}">
                <a16:creationId xmlns:a16="http://schemas.microsoft.com/office/drawing/2014/main" id="{21954483-56A7-6D48-9F06-1BBCEEC6FC83}"/>
              </a:ext>
            </a:extLst>
          </p:cNvPr>
          <p:cNvSpPr>
            <a:spLocks noGrp="1"/>
          </p:cNvSpPr>
          <p:nvPr>
            <p:ph type="body" sz="quarter" idx="11" hasCustomPrompt="1"/>
          </p:nvPr>
        </p:nvSpPr>
        <p:spPr>
          <a:xfrm>
            <a:off x="4325524" y="1470025"/>
            <a:ext cx="3533015" cy="4042880"/>
          </a:xfrm>
          <a:prstGeom prst="rect">
            <a:avLst/>
          </a:prstGeom>
        </p:spPr>
        <p:txBody>
          <a:bodyPr/>
          <a:lstStyle>
            <a:lvl1pPr marL="0" indent="0">
              <a:lnSpc>
                <a:spcPct val="110000"/>
              </a:lnSpc>
              <a:spcBef>
                <a:spcPts val="2200"/>
              </a:spcBef>
              <a:buNone/>
              <a:defRPr sz="14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0" name="Text Placeholder 18">
            <a:extLst>
              <a:ext uri="{FF2B5EF4-FFF2-40B4-BE49-F238E27FC236}">
                <a16:creationId xmlns:a16="http://schemas.microsoft.com/office/drawing/2014/main" id="{BB380EF6-14B1-9A49-B783-2E84AA5EA0B9}"/>
              </a:ext>
            </a:extLst>
          </p:cNvPr>
          <p:cNvSpPr>
            <a:spLocks noGrp="1"/>
          </p:cNvSpPr>
          <p:nvPr>
            <p:ph type="body" sz="quarter" idx="12" hasCustomPrompt="1"/>
          </p:nvPr>
        </p:nvSpPr>
        <p:spPr>
          <a:xfrm>
            <a:off x="8049385" y="1470025"/>
            <a:ext cx="3533015" cy="4042880"/>
          </a:xfrm>
          <a:prstGeom prst="rect">
            <a:avLst/>
          </a:prstGeom>
        </p:spPr>
        <p:txBody>
          <a:bodyPr/>
          <a:lstStyle>
            <a:lvl1pPr marL="0" indent="0">
              <a:lnSpc>
                <a:spcPct val="110000"/>
              </a:lnSpc>
              <a:spcBef>
                <a:spcPts val="2200"/>
              </a:spcBef>
              <a:buNone/>
              <a:defRPr sz="14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cxnSp>
        <p:nvCxnSpPr>
          <p:cNvPr id="12" name="Google Shape;65;p14">
            <a:extLst>
              <a:ext uri="{FF2B5EF4-FFF2-40B4-BE49-F238E27FC236}">
                <a16:creationId xmlns:a16="http://schemas.microsoft.com/office/drawing/2014/main" id="{2052BEE0-584E-5743-80B9-A2E5D5845837}"/>
              </a:ext>
            </a:extLst>
          </p:cNvPr>
          <p:cNvCxnSpPr>
            <a:cxnSpLocks/>
          </p:cNvCxnSpPr>
          <p:nvPr userDrawn="1"/>
        </p:nvCxnSpPr>
        <p:spPr>
          <a:xfrm>
            <a:off x="298311" y="6407566"/>
            <a:ext cx="11595378" cy="0"/>
          </a:xfrm>
          <a:prstGeom prst="straightConnector1">
            <a:avLst/>
          </a:prstGeom>
          <a:noFill/>
          <a:ln w="9525" cap="flat" cmpd="sng">
            <a:solidFill>
              <a:srgbClr val="00A7E1"/>
            </a:solidFill>
            <a:prstDash val="solid"/>
            <a:round/>
            <a:headEnd type="none" w="med" len="med"/>
            <a:tailEnd type="none" w="med" len="med"/>
          </a:ln>
        </p:spPr>
      </p:cxnSp>
      <p:sp>
        <p:nvSpPr>
          <p:cNvPr id="13" name="TextBox 12">
            <a:extLst>
              <a:ext uri="{FF2B5EF4-FFF2-40B4-BE49-F238E27FC236}">
                <a16:creationId xmlns:a16="http://schemas.microsoft.com/office/drawing/2014/main" id="{BE5CA3DA-2FD8-8842-9430-54B3D35B530F}"/>
              </a:ext>
            </a:extLst>
          </p:cNvPr>
          <p:cNvSpPr txBox="1"/>
          <p:nvPr userDrawn="1"/>
        </p:nvSpPr>
        <p:spPr>
          <a:xfrm>
            <a:off x="10143919" y="6461919"/>
            <a:ext cx="1819218" cy="184666"/>
          </a:xfrm>
          <a:prstGeom prst="rect">
            <a:avLst/>
          </a:prstGeom>
          <a:noFill/>
        </p:spPr>
        <p:txBody>
          <a:bodyPr wrap="square" rtlCol="0">
            <a:spAutoFit/>
          </a:bodyPr>
          <a:lstStyle/>
          <a:p>
            <a:pPr algn="r"/>
            <a:fld id="{8887BFF0-B513-2F4E-8ECC-A2B4BAC9622A}" type="slidenum">
              <a:rPr lang="en-US" sz="600" smtClean="0">
                <a:solidFill>
                  <a:schemeClr val="tx2"/>
                </a:solidFill>
                <a:latin typeface="Ubuntu" panose="020B0504030602030204" pitchFamily="34" charset="0"/>
              </a:rPr>
              <a:pPr algn="r"/>
              <a:t>‹#›</a:t>
            </a:fld>
            <a:endParaRPr lang="en-US" sz="600">
              <a:solidFill>
                <a:schemeClr val="tx2"/>
              </a:solidFill>
              <a:latin typeface="Ubuntu" panose="020B0504030602030204" pitchFamily="34" charset="0"/>
            </a:endParaRPr>
          </a:p>
        </p:txBody>
      </p:sp>
      <p:cxnSp>
        <p:nvCxnSpPr>
          <p:cNvPr id="16" name="Straight Connector 15">
            <a:extLst>
              <a:ext uri="{FF2B5EF4-FFF2-40B4-BE49-F238E27FC236}">
                <a16:creationId xmlns:a16="http://schemas.microsoft.com/office/drawing/2014/main" id="{AEA6204D-20E6-1246-A8C6-95D6751F0F60}"/>
              </a:ext>
            </a:extLst>
          </p:cNvPr>
          <p:cNvCxnSpPr>
            <a:cxnSpLocks/>
          </p:cNvCxnSpPr>
          <p:nvPr userDrawn="1"/>
        </p:nvCxnSpPr>
        <p:spPr>
          <a:xfrm>
            <a:off x="1076460" y="6461919"/>
            <a:ext cx="0" cy="247106"/>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Google Shape;64;p14">
            <a:extLst>
              <a:ext uri="{FF2B5EF4-FFF2-40B4-BE49-F238E27FC236}">
                <a16:creationId xmlns:a16="http://schemas.microsoft.com/office/drawing/2014/main" id="{801C68B1-61C1-B446-8D6A-E36FA399E9E6}"/>
              </a:ext>
            </a:extLst>
          </p:cNvPr>
          <p:cNvSpPr txBox="1"/>
          <p:nvPr userDrawn="1"/>
        </p:nvSpPr>
        <p:spPr>
          <a:xfrm>
            <a:off x="1076459" y="6395991"/>
            <a:ext cx="8260579"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1" name="Graphic 10">
            <a:extLst>
              <a:ext uri="{FF2B5EF4-FFF2-40B4-BE49-F238E27FC236}">
                <a16:creationId xmlns:a16="http://schemas.microsoft.com/office/drawing/2014/main" id="{956F0E51-6CE1-B14B-9C62-0FD6678C8D2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4" y="6454776"/>
            <a:ext cx="780176" cy="285750"/>
          </a:xfrm>
          <a:prstGeom prst="rect">
            <a:avLst/>
          </a:prstGeom>
        </p:spPr>
      </p:pic>
    </p:spTree>
    <p:extLst>
      <p:ext uri="{BB962C8B-B14F-4D97-AF65-F5344CB8AC3E}">
        <p14:creationId xmlns:p14="http://schemas.microsoft.com/office/powerpoint/2010/main" val="26436953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content_white_3col">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tx2"/>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3" name="TextBox 12">
            <a:extLst>
              <a:ext uri="{FF2B5EF4-FFF2-40B4-BE49-F238E27FC236}">
                <a16:creationId xmlns:a16="http://schemas.microsoft.com/office/drawing/2014/main" id="{BE5CA3DA-2FD8-8842-9430-54B3D35B530F}"/>
              </a:ext>
            </a:extLst>
          </p:cNvPr>
          <p:cNvSpPr txBox="1"/>
          <p:nvPr userDrawn="1"/>
        </p:nvSpPr>
        <p:spPr>
          <a:xfrm>
            <a:off x="10143919" y="6461919"/>
            <a:ext cx="1819218" cy="184666"/>
          </a:xfrm>
          <a:prstGeom prst="rect">
            <a:avLst/>
          </a:prstGeom>
          <a:noFill/>
        </p:spPr>
        <p:txBody>
          <a:bodyPr wrap="square" rtlCol="0">
            <a:spAutoFit/>
          </a:bodyPr>
          <a:lstStyle/>
          <a:p>
            <a:pPr algn="r"/>
            <a:fld id="{8887BFF0-B513-2F4E-8ECC-A2B4BAC9622A}" type="slidenum">
              <a:rPr lang="en-US" sz="600" smtClean="0">
                <a:solidFill>
                  <a:schemeClr val="tx2"/>
                </a:solidFill>
                <a:latin typeface="Ubuntu" panose="020B0504030602030204" pitchFamily="34" charset="0"/>
              </a:rPr>
              <a:pPr algn="r"/>
              <a:t>‹#›</a:t>
            </a:fld>
            <a:endParaRPr lang="en-US" sz="600">
              <a:solidFill>
                <a:schemeClr val="tx2"/>
              </a:solidFill>
              <a:latin typeface="Ubuntu" panose="020B0504030602030204" pitchFamily="34" charset="0"/>
            </a:endParaRPr>
          </a:p>
        </p:txBody>
      </p:sp>
      <p:cxnSp>
        <p:nvCxnSpPr>
          <p:cNvPr id="16" name="Straight Connector 15">
            <a:extLst>
              <a:ext uri="{FF2B5EF4-FFF2-40B4-BE49-F238E27FC236}">
                <a16:creationId xmlns:a16="http://schemas.microsoft.com/office/drawing/2014/main" id="{AEA6204D-20E6-1246-A8C6-95D6751F0F60}"/>
              </a:ext>
            </a:extLst>
          </p:cNvPr>
          <p:cNvCxnSpPr>
            <a:cxnSpLocks/>
          </p:cNvCxnSpPr>
          <p:nvPr userDrawn="1"/>
        </p:nvCxnSpPr>
        <p:spPr>
          <a:xfrm>
            <a:off x="1076460" y="6461919"/>
            <a:ext cx="0" cy="247106"/>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Text Placeholder 18">
            <a:extLst>
              <a:ext uri="{FF2B5EF4-FFF2-40B4-BE49-F238E27FC236}">
                <a16:creationId xmlns:a16="http://schemas.microsoft.com/office/drawing/2014/main" id="{4817BD8D-955A-9D4A-8FA5-09B6C51B8184}"/>
              </a:ext>
            </a:extLst>
          </p:cNvPr>
          <p:cNvSpPr>
            <a:spLocks noGrp="1"/>
          </p:cNvSpPr>
          <p:nvPr>
            <p:ph type="body" sz="quarter" idx="10" hasCustomPrompt="1"/>
          </p:nvPr>
        </p:nvSpPr>
        <p:spPr>
          <a:xfrm>
            <a:off x="601664" y="1970180"/>
            <a:ext cx="1654520" cy="1402385"/>
          </a:xfrm>
          <a:prstGeom prst="rect">
            <a:avLst/>
          </a:prstGeom>
        </p:spPr>
        <p:txBody>
          <a:bodyPr/>
          <a:lstStyle>
            <a:lvl1pPr marL="0" indent="0">
              <a:lnSpc>
                <a:spcPct val="110000"/>
              </a:lnSpc>
              <a:spcBef>
                <a:spcPts val="2200"/>
              </a:spcBef>
              <a:buNone/>
              <a:defRPr sz="12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endParaRPr lang="en-US"/>
          </a:p>
        </p:txBody>
      </p:sp>
      <p:sp>
        <p:nvSpPr>
          <p:cNvPr id="25" name="Text Placeholder 18">
            <a:extLst>
              <a:ext uri="{FF2B5EF4-FFF2-40B4-BE49-F238E27FC236}">
                <a16:creationId xmlns:a16="http://schemas.microsoft.com/office/drawing/2014/main" id="{48B3DC01-A42E-E844-8F3B-83A8543285F3}"/>
              </a:ext>
            </a:extLst>
          </p:cNvPr>
          <p:cNvSpPr>
            <a:spLocks noGrp="1"/>
          </p:cNvSpPr>
          <p:nvPr>
            <p:ph type="body" sz="quarter" idx="11" hasCustomPrompt="1"/>
          </p:nvPr>
        </p:nvSpPr>
        <p:spPr>
          <a:xfrm>
            <a:off x="2450342" y="1970180"/>
            <a:ext cx="1654520" cy="1402385"/>
          </a:xfrm>
          <a:prstGeom prst="rect">
            <a:avLst/>
          </a:prstGeom>
        </p:spPr>
        <p:txBody>
          <a:bodyPr/>
          <a:lstStyle>
            <a:lvl1pPr marL="0" indent="0">
              <a:lnSpc>
                <a:spcPct val="110000"/>
              </a:lnSpc>
              <a:spcBef>
                <a:spcPts val="2200"/>
              </a:spcBef>
              <a:buNone/>
              <a:defRPr sz="12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endParaRPr lang="en-US"/>
          </a:p>
        </p:txBody>
      </p:sp>
      <p:sp>
        <p:nvSpPr>
          <p:cNvPr id="26" name="Text Placeholder 18">
            <a:extLst>
              <a:ext uri="{FF2B5EF4-FFF2-40B4-BE49-F238E27FC236}">
                <a16:creationId xmlns:a16="http://schemas.microsoft.com/office/drawing/2014/main" id="{DEFB79E1-E303-9D40-829A-61327C887BD0}"/>
              </a:ext>
            </a:extLst>
          </p:cNvPr>
          <p:cNvSpPr>
            <a:spLocks noGrp="1"/>
          </p:cNvSpPr>
          <p:nvPr>
            <p:ph type="body" sz="quarter" idx="12" hasCustomPrompt="1"/>
          </p:nvPr>
        </p:nvSpPr>
        <p:spPr>
          <a:xfrm>
            <a:off x="4338777" y="1970180"/>
            <a:ext cx="1654520" cy="1402385"/>
          </a:xfrm>
          <a:prstGeom prst="rect">
            <a:avLst/>
          </a:prstGeom>
        </p:spPr>
        <p:txBody>
          <a:bodyPr/>
          <a:lstStyle>
            <a:lvl1pPr marL="0" indent="0">
              <a:lnSpc>
                <a:spcPct val="110000"/>
              </a:lnSpc>
              <a:spcBef>
                <a:spcPts val="2200"/>
              </a:spcBef>
              <a:buNone/>
              <a:defRPr sz="12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endParaRPr lang="en-US"/>
          </a:p>
        </p:txBody>
      </p:sp>
      <p:sp>
        <p:nvSpPr>
          <p:cNvPr id="27" name="Text Placeholder 18">
            <a:extLst>
              <a:ext uri="{FF2B5EF4-FFF2-40B4-BE49-F238E27FC236}">
                <a16:creationId xmlns:a16="http://schemas.microsoft.com/office/drawing/2014/main" id="{84B0D37C-7B35-834D-8DC8-989EBE6C2512}"/>
              </a:ext>
            </a:extLst>
          </p:cNvPr>
          <p:cNvSpPr>
            <a:spLocks noGrp="1"/>
          </p:cNvSpPr>
          <p:nvPr>
            <p:ph type="body" sz="quarter" idx="13" hasCustomPrompt="1"/>
          </p:nvPr>
        </p:nvSpPr>
        <p:spPr>
          <a:xfrm>
            <a:off x="6197394" y="1970180"/>
            <a:ext cx="1654520" cy="1402385"/>
          </a:xfrm>
          <a:prstGeom prst="rect">
            <a:avLst/>
          </a:prstGeom>
        </p:spPr>
        <p:txBody>
          <a:bodyPr/>
          <a:lstStyle>
            <a:lvl1pPr marL="0" indent="0">
              <a:lnSpc>
                <a:spcPct val="110000"/>
              </a:lnSpc>
              <a:spcBef>
                <a:spcPts val="2200"/>
              </a:spcBef>
              <a:buNone/>
              <a:defRPr sz="12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endParaRPr lang="en-US"/>
          </a:p>
        </p:txBody>
      </p:sp>
      <p:sp>
        <p:nvSpPr>
          <p:cNvPr id="28" name="Text Placeholder 18">
            <a:extLst>
              <a:ext uri="{FF2B5EF4-FFF2-40B4-BE49-F238E27FC236}">
                <a16:creationId xmlns:a16="http://schemas.microsoft.com/office/drawing/2014/main" id="{DC5F500B-918A-4C4D-9A30-ECE7CEBF6F3D}"/>
              </a:ext>
            </a:extLst>
          </p:cNvPr>
          <p:cNvSpPr>
            <a:spLocks noGrp="1"/>
          </p:cNvSpPr>
          <p:nvPr>
            <p:ph type="body" sz="quarter" idx="14" hasCustomPrompt="1"/>
          </p:nvPr>
        </p:nvSpPr>
        <p:spPr>
          <a:xfrm>
            <a:off x="8065950" y="1970180"/>
            <a:ext cx="1654520" cy="1402385"/>
          </a:xfrm>
          <a:prstGeom prst="rect">
            <a:avLst/>
          </a:prstGeom>
        </p:spPr>
        <p:txBody>
          <a:bodyPr/>
          <a:lstStyle>
            <a:lvl1pPr marL="0" indent="0">
              <a:lnSpc>
                <a:spcPct val="110000"/>
              </a:lnSpc>
              <a:spcBef>
                <a:spcPts val="2200"/>
              </a:spcBef>
              <a:buNone/>
              <a:defRPr sz="12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endParaRPr lang="en-US"/>
          </a:p>
        </p:txBody>
      </p:sp>
      <p:sp>
        <p:nvSpPr>
          <p:cNvPr id="29" name="Text Placeholder 18">
            <a:extLst>
              <a:ext uri="{FF2B5EF4-FFF2-40B4-BE49-F238E27FC236}">
                <a16:creationId xmlns:a16="http://schemas.microsoft.com/office/drawing/2014/main" id="{C6850347-8F6E-2145-A6E0-2FC926FE0AA8}"/>
              </a:ext>
            </a:extLst>
          </p:cNvPr>
          <p:cNvSpPr>
            <a:spLocks noGrp="1"/>
          </p:cNvSpPr>
          <p:nvPr>
            <p:ph type="body" sz="quarter" idx="15" hasCustomPrompt="1"/>
          </p:nvPr>
        </p:nvSpPr>
        <p:spPr>
          <a:xfrm>
            <a:off x="9924567" y="1970180"/>
            <a:ext cx="1654520" cy="1402385"/>
          </a:xfrm>
          <a:prstGeom prst="rect">
            <a:avLst/>
          </a:prstGeom>
        </p:spPr>
        <p:txBody>
          <a:bodyPr/>
          <a:lstStyle>
            <a:lvl1pPr marL="0" indent="0">
              <a:lnSpc>
                <a:spcPct val="110000"/>
              </a:lnSpc>
              <a:spcBef>
                <a:spcPts val="2200"/>
              </a:spcBef>
              <a:buNone/>
              <a:defRPr sz="12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endParaRPr lang="en-US"/>
          </a:p>
        </p:txBody>
      </p:sp>
      <p:sp>
        <p:nvSpPr>
          <p:cNvPr id="30" name="Text Placeholder 18">
            <a:extLst>
              <a:ext uri="{FF2B5EF4-FFF2-40B4-BE49-F238E27FC236}">
                <a16:creationId xmlns:a16="http://schemas.microsoft.com/office/drawing/2014/main" id="{ECB9D99A-BD5D-674C-AC9B-B3038D253A39}"/>
              </a:ext>
            </a:extLst>
          </p:cNvPr>
          <p:cNvSpPr>
            <a:spLocks noGrp="1"/>
          </p:cNvSpPr>
          <p:nvPr>
            <p:ph type="body" sz="quarter" idx="16" hasCustomPrompt="1"/>
          </p:nvPr>
        </p:nvSpPr>
        <p:spPr>
          <a:xfrm>
            <a:off x="601664" y="4225159"/>
            <a:ext cx="1654520" cy="1402385"/>
          </a:xfrm>
          <a:prstGeom prst="rect">
            <a:avLst/>
          </a:prstGeom>
        </p:spPr>
        <p:txBody>
          <a:bodyPr/>
          <a:lstStyle>
            <a:lvl1pPr marL="0" indent="0">
              <a:lnSpc>
                <a:spcPct val="110000"/>
              </a:lnSpc>
              <a:spcBef>
                <a:spcPts val="2200"/>
              </a:spcBef>
              <a:buNone/>
              <a:defRPr sz="12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endParaRPr lang="en-US"/>
          </a:p>
        </p:txBody>
      </p:sp>
      <p:sp>
        <p:nvSpPr>
          <p:cNvPr id="31" name="Text Placeholder 18">
            <a:extLst>
              <a:ext uri="{FF2B5EF4-FFF2-40B4-BE49-F238E27FC236}">
                <a16:creationId xmlns:a16="http://schemas.microsoft.com/office/drawing/2014/main" id="{F260DC8A-8318-FB4E-ABA1-6E146EED4223}"/>
              </a:ext>
            </a:extLst>
          </p:cNvPr>
          <p:cNvSpPr>
            <a:spLocks noGrp="1"/>
          </p:cNvSpPr>
          <p:nvPr>
            <p:ph type="body" sz="quarter" idx="17" hasCustomPrompt="1"/>
          </p:nvPr>
        </p:nvSpPr>
        <p:spPr>
          <a:xfrm>
            <a:off x="2450342" y="4225159"/>
            <a:ext cx="1654520" cy="1402385"/>
          </a:xfrm>
          <a:prstGeom prst="rect">
            <a:avLst/>
          </a:prstGeom>
        </p:spPr>
        <p:txBody>
          <a:bodyPr/>
          <a:lstStyle>
            <a:lvl1pPr marL="0" indent="0">
              <a:lnSpc>
                <a:spcPct val="110000"/>
              </a:lnSpc>
              <a:spcBef>
                <a:spcPts val="2200"/>
              </a:spcBef>
              <a:buNone/>
              <a:defRPr sz="12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endParaRPr lang="en-US"/>
          </a:p>
        </p:txBody>
      </p:sp>
      <p:sp>
        <p:nvSpPr>
          <p:cNvPr id="32" name="Text Placeholder 18">
            <a:extLst>
              <a:ext uri="{FF2B5EF4-FFF2-40B4-BE49-F238E27FC236}">
                <a16:creationId xmlns:a16="http://schemas.microsoft.com/office/drawing/2014/main" id="{4DBEF879-8A0B-DD4D-BC06-90211C1AAAA9}"/>
              </a:ext>
            </a:extLst>
          </p:cNvPr>
          <p:cNvSpPr>
            <a:spLocks noGrp="1"/>
          </p:cNvSpPr>
          <p:nvPr>
            <p:ph type="body" sz="quarter" idx="18" hasCustomPrompt="1"/>
          </p:nvPr>
        </p:nvSpPr>
        <p:spPr>
          <a:xfrm>
            <a:off x="4338777" y="4225159"/>
            <a:ext cx="1654520" cy="1402385"/>
          </a:xfrm>
          <a:prstGeom prst="rect">
            <a:avLst/>
          </a:prstGeom>
        </p:spPr>
        <p:txBody>
          <a:bodyPr/>
          <a:lstStyle>
            <a:lvl1pPr marL="0" indent="0">
              <a:lnSpc>
                <a:spcPct val="110000"/>
              </a:lnSpc>
              <a:spcBef>
                <a:spcPts val="2200"/>
              </a:spcBef>
              <a:buNone/>
              <a:defRPr sz="12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endParaRPr lang="en-US"/>
          </a:p>
        </p:txBody>
      </p:sp>
      <p:sp>
        <p:nvSpPr>
          <p:cNvPr id="33" name="Text Placeholder 18">
            <a:extLst>
              <a:ext uri="{FF2B5EF4-FFF2-40B4-BE49-F238E27FC236}">
                <a16:creationId xmlns:a16="http://schemas.microsoft.com/office/drawing/2014/main" id="{EF50C547-09A2-AB45-8F31-976DCF13DDD9}"/>
              </a:ext>
            </a:extLst>
          </p:cNvPr>
          <p:cNvSpPr>
            <a:spLocks noGrp="1"/>
          </p:cNvSpPr>
          <p:nvPr>
            <p:ph type="body" sz="quarter" idx="19" hasCustomPrompt="1"/>
          </p:nvPr>
        </p:nvSpPr>
        <p:spPr>
          <a:xfrm>
            <a:off x="6197394" y="4225159"/>
            <a:ext cx="1654520" cy="1402385"/>
          </a:xfrm>
          <a:prstGeom prst="rect">
            <a:avLst/>
          </a:prstGeom>
        </p:spPr>
        <p:txBody>
          <a:bodyPr/>
          <a:lstStyle>
            <a:lvl1pPr marL="0" indent="0">
              <a:lnSpc>
                <a:spcPct val="110000"/>
              </a:lnSpc>
              <a:spcBef>
                <a:spcPts val="2200"/>
              </a:spcBef>
              <a:buNone/>
              <a:defRPr sz="12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endParaRPr lang="en-US"/>
          </a:p>
        </p:txBody>
      </p:sp>
      <p:sp>
        <p:nvSpPr>
          <p:cNvPr id="34" name="Text Placeholder 18">
            <a:extLst>
              <a:ext uri="{FF2B5EF4-FFF2-40B4-BE49-F238E27FC236}">
                <a16:creationId xmlns:a16="http://schemas.microsoft.com/office/drawing/2014/main" id="{58FCB778-EF22-D048-A151-B84E3980B4A3}"/>
              </a:ext>
            </a:extLst>
          </p:cNvPr>
          <p:cNvSpPr>
            <a:spLocks noGrp="1"/>
          </p:cNvSpPr>
          <p:nvPr>
            <p:ph type="body" sz="quarter" idx="20" hasCustomPrompt="1"/>
          </p:nvPr>
        </p:nvSpPr>
        <p:spPr>
          <a:xfrm>
            <a:off x="8065950" y="4225159"/>
            <a:ext cx="1654520" cy="1402385"/>
          </a:xfrm>
          <a:prstGeom prst="rect">
            <a:avLst/>
          </a:prstGeom>
        </p:spPr>
        <p:txBody>
          <a:bodyPr/>
          <a:lstStyle>
            <a:lvl1pPr marL="0" indent="0">
              <a:lnSpc>
                <a:spcPct val="110000"/>
              </a:lnSpc>
              <a:spcBef>
                <a:spcPts val="2200"/>
              </a:spcBef>
              <a:buNone/>
              <a:defRPr sz="12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endParaRPr lang="en-US"/>
          </a:p>
        </p:txBody>
      </p:sp>
      <p:sp>
        <p:nvSpPr>
          <p:cNvPr id="35" name="Text Placeholder 18">
            <a:extLst>
              <a:ext uri="{FF2B5EF4-FFF2-40B4-BE49-F238E27FC236}">
                <a16:creationId xmlns:a16="http://schemas.microsoft.com/office/drawing/2014/main" id="{D9082A7C-68F1-3141-A992-3EFF7CA603A7}"/>
              </a:ext>
            </a:extLst>
          </p:cNvPr>
          <p:cNvSpPr>
            <a:spLocks noGrp="1"/>
          </p:cNvSpPr>
          <p:nvPr>
            <p:ph type="body" sz="quarter" idx="21" hasCustomPrompt="1"/>
          </p:nvPr>
        </p:nvSpPr>
        <p:spPr>
          <a:xfrm>
            <a:off x="9924567" y="4225159"/>
            <a:ext cx="1654520" cy="1402385"/>
          </a:xfrm>
          <a:prstGeom prst="rect">
            <a:avLst/>
          </a:prstGeom>
        </p:spPr>
        <p:txBody>
          <a:bodyPr/>
          <a:lstStyle>
            <a:lvl1pPr marL="0" indent="0">
              <a:lnSpc>
                <a:spcPct val="110000"/>
              </a:lnSpc>
              <a:spcBef>
                <a:spcPts val="2200"/>
              </a:spcBef>
              <a:buNone/>
              <a:defRPr sz="12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endParaRPr lang="en-US"/>
          </a:p>
        </p:txBody>
      </p:sp>
      <p:cxnSp>
        <p:nvCxnSpPr>
          <p:cNvPr id="48" name="Straight Connector 47">
            <a:extLst>
              <a:ext uri="{FF2B5EF4-FFF2-40B4-BE49-F238E27FC236}">
                <a16:creationId xmlns:a16="http://schemas.microsoft.com/office/drawing/2014/main" id="{E4984A1A-F9F0-A544-BD7C-6D7D129E2998}"/>
              </a:ext>
            </a:extLst>
          </p:cNvPr>
          <p:cNvCxnSpPr>
            <a:cxnSpLocks/>
          </p:cNvCxnSpPr>
          <p:nvPr userDrawn="1"/>
        </p:nvCxnSpPr>
        <p:spPr>
          <a:xfrm>
            <a:off x="601664" y="1837208"/>
            <a:ext cx="165452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Text Placeholder 28">
            <a:extLst>
              <a:ext uri="{FF2B5EF4-FFF2-40B4-BE49-F238E27FC236}">
                <a16:creationId xmlns:a16="http://schemas.microsoft.com/office/drawing/2014/main" id="{CD103D0D-4464-2644-B9D1-E70C83D2FE27}"/>
              </a:ext>
            </a:extLst>
          </p:cNvPr>
          <p:cNvSpPr>
            <a:spLocks noGrp="1"/>
          </p:cNvSpPr>
          <p:nvPr>
            <p:ph type="body" sz="quarter" idx="22" hasCustomPrompt="1"/>
          </p:nvPr>
        </p:nvSpPr>
        <p:spPr>
          <a:xfrm>
            <a:off x="601664" y="1430495"/>
            <a:ext cx="1654520" cy="290512"/>
          </a:xfrm>
          <a:prstGeom prst="rect">
            <a:avLst/>
          </a:prstGeom>
          <a:ln>
            <a:noFill/>
          </a:ln>
        </p:spPr>
        <p:txBody>
          <a:bodyPr lIns="90000" tIns="46800" rIns="90000" bIns="46800" anchor="ctr">
            <a:noAutofit/>
          </a:bodyPr>
          <a:lstStyle>
            <a:lvl1pPr marL="0" indent="0">
              <a:buNone/>
              <a:defRPr sz="1200" b="1">
                <a:solidFill>
                  <a:schemeClr val="tx2"/>
                </a:solidFill>
                <a:latin typeface="Ubuntu" panose="020B0504030602030204" pitchFamily="34" charset="0"/>
              </a:defRPr>
            </a:lvl1pPr>
            <a:lvl2pPr marL="228600" indent="0" algn="ctr">
              <a:buNone/>
              <a:defRPr>
                <a:solidFill>
                  <a:schemeClr val="bg1"/>
                </a:solidFill>
                <a:latin typeface="+mj-lt"/>
              </a:defRPr>
            </a:lvl2pPr>
          </a:lstStyle>
          <a:p>
            <a:pPr lvl="0"/>
            <a:r>
              <a:rPr lang="en-US"/>
              <a:t>Label</a:t>
            </a:r>
          </a:p>
        </p:txBody>
      </p:sp>
      <p:cxnSp>
        <p:nvCxnSpPr>
          <p:cNvPr id="60" name="Straight Connector 59">
            <a:extLst>
              <a:ext uri="{FF2B5EF4-FFF2-40B4-BE49-F238E27FC236}">
                <a16:creationId xmlns:a16="http://schemas.microsoft.com/office/drawing/2014/main" id="{28F2C8F9-6691-ED4C-B833-BD0BD1577121}"/>
              </a:ext>
            </a:extLst>
          </p:cNvPr>
          <p:cNvCxnSpPr>
            <a:cxnSpLocks/>
          </p:cNvCxnSpPr>
          <p:nvPr userDrawn="1"/>
        </p:nvCxnSpPr>
        <p:spPr>
          <a:xfrm>
            <a:off x="2437959" y="1837208"/>
            <a:ext cx="165452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 Placeholder 28">
            <a:extLst>
              <a:ext uri="{FF2B5EF4-FFF2-40B4-BE49-F238E27FC236}">
                <a16:creationId xmlns:a16="http://schemas.microsoft.com/office/drawing/2014/main" id="{10BCD7E9-7959-7F40-809E-950DFC09C897}"/>
              </a:ext>
            </a:extLst>
          </p:cNvPr>
          <p:cNvSpPr>
            <a:spLocks noGrp="1"/>
          </p:cNvSpPr>
          <p:nvPr>
            <p:ph type="body" sz="quarter" idx="23" hasCustomPrompt="1"/>
          </p:nvPr>
        </p:nvSpPr>
        <p:spPr>
          <a:xfrm>
            <a:off x="2437959" y="1430495"/>
            <a:ext cx="1654520" cy="290512"/>
          </a:xfrm>
          <a:prstGeom prst="rect">
            <a:avLst/>
          </a:prstGeom>
          <a:ln>
            <a:noFill/>
          </a:ln>
        </p:spPr>
        <p:txBody>
          <a:bodyPr lIns="90000" tIns="46800" rIns="90000" bIns="46800" anchor="ctr">
            <a:noAutofit/>
          </a:bodyPr>
          <a:lstStyle>
            <a:lvl1pPr marL="0" indent="0">
              <a:buNone/>
              <a:defRPr sz="1200" b="1">
                <a:solidFill>
                  <a:schemeClr val="tx2"/>
                </a:solidFill>
                <a:latin typeface="Ubuntu" panose="020B0504030602030204" pitchFamily="34" charset="0"/>
              </a:defRPr>
            </a:lvl1pPr>
            <a:lvl2pPr marL="228600" indent="0" algn="ctr">
              <a:buNone/>
              <a:defRPr>
                <a:solidFill>
                  <a:schemeClr val="bg1"/>
                </a:solidFill>
                <a:latin typeface="+mj-lt"/>
              </a:defRPr>
            </a:lvl2pPr>
          </a:lstStyle>
          <a:p>
            <a:pPr lvl="0"/>
            <a:r>
              <a:rPr lang="en-US"/>
              <a:t>Label</a:t>
            </a:r>
          </a:p>
        </p:txBody>
      </p:sp>
      <p:cxnSp>
        <p:nvCxnSpPr>
          <p:cNvPr id="62" name="Straight Connector 61">
            <a:extLst>
              <a:ext uri="{FF2B5EF4-FFF2-40B4-BE49-F238E27FC236}">
                <a16:creationId xmlns:a16="http://schemas.microsoft.com/office/drawing/2014/main" id="{44D0D07D-BE7B-D74A-A606-28E61A61536C}"/>
              </a:ext>
            </a:extLst>
          </p:cNvPr>
          <p:cNvCxnSpPr>
            <a:cxnSpLocks/>
          </p:cNvCxnSpPr>
          <p:nvPr userDrawn="1"/>
        </p:nvCxnSpPr>
        <p:spPr>
          <a:xfrm>
            <a:off x="4326720" y="1837208"/>
            <a:ext cx="165452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3" name="Text Placeholder 28">
            <a:extLst>
              <a:ext uri="{FF2B5EF4-FFF2-40B4-BE49-F238E27FC236}">
                <a16:creationId xmlns:a16="http://schemas.microsoft.com/office/drawing/2014/main" id="{33D70066-5D14-2C4A-BF34-10317AA541E7}"/>
              </a:ext>
            </a:extLst>
          </p:cNvPr>
          <p:cNvSpPr>
            <a:spLocks noGrp="1"/>
          </p:cNvSpPr>
          <p:nvPr>
            <p:ph type="body" sz="quarter" idx="24" hasCustomPrompt="1"/>
          </p:nvPr>
        </p:nvSpPr>
        <p:spPr>
          <a:xfrm>
            <a:off x="4326720" y="1430495"/>
            <a:ext cx="1654520" cy="290512"/>
          </a:xfrm>
          <a:prstGeom prst="rect">
            <a:avLst/>
          </a:prstGeom>
          <a:ln>
            <a:noFill/>
          </a:ln>
        </p:spPr>
        <p:txBody>
          <a:bodyPr lIns="90000" tIns="46800" rIns="90000" bIns="46800" anchor="ctr">
            <a:noAutofit/>
          </a:bodyPr>
          <a:lstStyle>
            <a:lvl1pPr marL="0" indent="0">
              <a:buNone/>
              <a:defRPr sz="1200" b="1">
                <a:solidFill>
                  <a:schemeClr val="tx2"/>
                </a:solidFill>
                <a:latin typeface="Ubuntu" panose="020B0504030602030204" pitchFamily="34" charset="0"/>
              </a:defRPr>
            </a:lvl1pPr>
            <a:lvl2pPr marL="228600" indent="0" algn="ctr">
              <a:buNone/>
              <a:defRPr>
                <a:solidFill>
                  <a:schemeClr val="bg1"/>
                </a:solidFill>
                <a:latin typeface="+mj-lt"/>
              </a:defRPr>
            </a:lvl2pPr>
          </a:lstStyle>
          <a:p>
            <a:pPr lvl="0"/>
            <a:r>
              <a:rPr lang="en-US"/>
              <a:t>Label</a:t>
            </a:r>
          </a:p>
        </p:txBody>
      </p:sp>
      <p:cxnSp>
        <p:nvCxnSpPr>
          <p:cNvPr id="64" name="Straight Connector 63">
            <a:extLst>
              <a:ext uri="{FF2B5EF4-FFF2-40B4-BE49-F238E27FC236}">
                <a16:creationId xmlns:a16="http://schemas.microsoft.com/office/drawing/2014/main" id="{95AFC158-EB30-D149-91C1-C0825D8ECC8C}"/>
              </a:ext>
            </a:extLst>
          </p:cNvPr>
          <p:cNvCxnSpPr>
            <a:cxnSpLocks/>
          </p:cNvCxnSpPr>
          <p:nvPr userDrawn="1"/>
        </p:nvCxnSpPr>
        <p:spPr>
          <a:xfrm>
            <a:off x="6163015" y="1837208"/>
            <a:ext cx="165452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 Placeholder 28">
            <a:extLst>
              <a:ext uri="{FF2B5EF4-FFF2-40B4-BE49-F238E27FC236}">
                <a16:creationId xmlns:a16="http://schemas.microsoft.com/office/drawing/2014/main" id="{FEBF270F-0AE1-AD4A-A978-440BD8BACC41}"/>
              </a:ext>
            </a:extLst>
          </p:cNvPr>
          <p:cNvSpPr>
            <a:spLocks noGrp="1"/>
          </p:cNvSpPr>
          <p:nvPr>
            <p:ph type="body" sz="quarter" idx="25" hasCustomPrompt="1"/>
          </p:nvPr>
        </p:nvSpPr>
        <p:spPr>
          <a:xfrm>
            <a:off x="6163015" y="1430495"/>
            <a:ext cx="1654520" cy="290512"/>
          </a:xfrm>
          <a:prstGeom prst="rect">
            <a:avLst/>
          </a:prstGeom>
          <a:ln>
            <a:noFill/>
          </a:ln>
        </p:spPr>
        <p:txBody>
          <a:bodyPr lIns="90000" tIns="46800" rIns="90000" bIns="46800" anchor="ctr">
            <a:noAutofit/>
          </a:bodyPr>
          <a:lstStyle>
            <a:lvl1pPr marL="0" indent="0">
              <a:buNone/>
              <a:defRPr sz="1200" b="1">
                <a:solidFill>
                  <a:schemeClr val="tx2"/>
                </a:solidFill>
                <a:latin typeface="Ubuntu" panose="020B0504030602030204" pitchFamily="34" charset="0"/>
              </a:defRPr>
            </a:lvl1pPr>
            <a:lvl2pPr marL="228600" indent="0" algn="ctr">
              <a:buNone/>
              <a:defRPr>
                <a:solidFill>
                  <a:schemeClr val="bg1"/>
                </a:solidFill>
                <a:latin typeface="+mj-lt"/>
              </a:defRPr>
            </a:lvl2pPr>
          </a:lstStyle>
          <a:p>
            <a:pPr lvl="0"/>
            <a:r>
              <a:rPr lang="en-US"/>
              <a:t>Label</a:t>
            </a:r>
          </a:p>
        </p:txBody>
      </p:sp>
      <p:cxnSp>
        <p:nvCxnSpPr>
          <p:cNvPr id="66" name="Straight Connector 65">
            <a:extLst>
              <a:ext uri="{FF2B5EF4-FFF2-40B4-BE49-F238E27FC236}">
                <a16:creationId xmlns:a16="http://schemas.microsoft.com/office/drawing/2014/main" id="{B8AA7DD8-1D78-DF4E-84F7-6B2642C1C7A5}"/>
              </a:ext>
            </a:extLst>
          </p:cNvPr>
          <p:cNvCxnSpPr>
            <a:cxnSpLocks/>
          </p:cNvCxnSpPr>
          <p:nvPr userDrawn="1"/>
        </p:nvCxnSpPr>
        <p:spPr>
          <a:xfrm>
            <a:off x="8057472" y="1837208"/>
            <a:ext cx="165452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Text Placeholder 28">
            <a:extLst>
              <a:ext uri="{FF2B5EF4-FFF2-40B4-BE49-F238E27FC236}">
                <a16:creationId xmlns:a16="http://schemas.microsoft.com/office/drawing/2014/main" id="{9EB6B121-9A10-254F-B736-C9EDD88301F4}"/>
              </a:ext>
            </a:extLst>
          </p:cNvPr>
          <p:cNvSpPr>
            <a:spLocks noGrp="1"/>
          </p:cNvSpPr>
          <p:nvPr>
            <p:ph type="body" sz="quarter" idx="26" hasCustomPrompt="1"/>
          </p:nvPr>
        </p:nvSpPr>
        <p:spPr>
          <a:xfrm>
            <a:off x="8057472" y="1430495"/>
            <a:ext cx="1654520" cy="290512"/>
          </a:xfrm>
          <a:prstGeom prst="rect">
            <a:avLst/>
          </a:prstGeom>
          <a:ln>
            <a:noFill/>
          </a:ln>
        </p:spPr>
        <p:txBody>
          <a:bodyPr lIns="90000" tIns="46800" rIns="90000" bIns="46800" anchor="ctr">
            <a:noAutofit/>
          </a:bodyPr>
          <a:lstStyle>
            <a:lvl1pPr marL="0" indent="0">
              <a:buNone/>
              <a:defRPr sz="1200" b="1">
                <a:solidFill>
                  <a:schemeClr val="tx2"/>
                </a:solidFill>
                <a:latin typeface="Ubuntu" panose="020B0504030602030204" pitchFamily="34" charset="0"/>
              </a:defRPr>
            </a:lvl1pPr>
            <a:lvl2pPr marL="228600" indent="0" algn="ctr">
              <a:buNone/>
              <a:defRPr>
                <a:solidFill>
                  <a:schemeClr val="bg1"/>
                </a:solidFill>
                <a:latin typeface="+mj-lt"/>
              </a:defRPr>
            </a:lvl2pPr>
          </a:lstStyle>
          <a:p>
            <a:pPr lvl="0"/>
            <a:r>
              <a:rPr lang="en-US"/>
              <a:t>Label</a:t>
            </a:r>
          </a:p>
        </p:txBody>
      </p:sp>
      <p:cxnSp>
        <p:nvCxnSpPr>
          <p:cNvPr id="68" name="Straight Connector 67">
            <a:extLst>
              <a:ext uri="{FF2B5EF4-FFF2-40B4-BE49-F238E27FC236}">
                <a16:creationId xmlns:a16="http://schemas.microsoft.com/office/drawing/2014/main" id="{A82381D3-A5A0-7649-AA72-2AFA584AD8C6}"/>
              </a:ext>
            </a:extLst>
          </p:cNvPr>
          <p:cNvCxnSpPr>
            <a:cxnSpLocks/>
          </p:cNvCxnSpPr>
          <p:nvPr userDrawn="1"/>
        </p:nvCxnSpPr>
        <p:spPr>
          <a:xfrm>
            <a:off x="9893767" y="1837208"/>
            <a:ext cx="165452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9" name="Text Placeholder 28">
            <a:extLst>
              <a:ext uri="{FF2B5EF4-FFF2-40B4-BE49-F238E27FC236}">
                <a16:creationId xmlns:a16="http://schemas.microsoft.com/office/drawing/2014/main" id="{922775AF-DB3B-C542-8795-B0132089E3D9}"/>
              </a:ext>
            </a:extLst>
          </p:cNvPr>
          <p:cNvSpPr>
            <a:spLocks noGrp="1"/>
          </p:cNvSpPr>
          <p:nvPr>
            <p:ph type="body" sz="quarter" idx="27" hasCustomPrompt="1"/>
          </p:nvPr>
        </p:nvSpPr>
        <p:spPr>
          <a:xfrm>
            <a:off x="9893767" y="1430495"/>
            <a:ext cx="1654520" cy="290512"/>
          </a:xfrm>
          <a:prstGeom prst="rect">
            <a:avLst/>
          </a:prstGeom>
          <a:ln>
            <a:noFill/>
          </a:ln>
        </p:spPr>
        <p:txBody>
          <a:bodyPr lIns="90000" tIns="46800" rIns="90000" bIns="46800" anchor="ctr">
            <a:noAutofit/>
          </a:bodyPr>
          <a:lstStyle>
            <a:lvl1pPr marL="0" indent="0">
              <a:buNone/>
              <a:defRPr sz="1200" b="1">
                <a:solidFill>
                  <a:schemeClr val="tx2"/>
                </a:solidFill>
                <a:latin typeface="Ubuntu" panose="020B0504030602030204" pitchFamily="34" charset="0"/>
              </a:defRPr>
            </a:lvl1pPr>
            <a:lvl2pPr marL="228600" indent="0" algn="ctr">
              <a:buNone/>
              <a:defRPr>
                <a:solidFill>
                  <a:schemeClr val="bg1"/>
                </a:solidFill>
                <a:latin typeface="+mj-lt"/>
              </a:defRPr>
            </a:lvl2pPr>
          </a:lstStyle>
          <a:p>
            <a:pPr lvl="0"/>
            <a:r>
              <a:rPr lang="en-US"/>
              <a:t>Label</a:t>
            </a:r>
          </a:p>
        </p:txBody>
      </p:sp>
      <p:cxnSp>
        <p:nvCxnSpPr>
          <p:cNvPr id="70" name="Straight Connector 69">
            <a:extLst>
              <a:ext uri="{FF2B5EF4-FFF2-40B4-BE49-F238E27FC236}">
                <a16:creationId xmlns:a16="http://schemas.microsoft.com/office/drawing/2014/main" id="{A044E1DC-671C-934C-9D17-A5A4171E61C6}"/>
              </a:ext>
            </a:extLst>
          </p:cNvPr>
          <p:cNvCxnSpPr>
            <a:cxnSpLocks/>
          </p:cNvCxnSpPr>
          <p:nvPr userDrawn="1"/>
        </p:nvCxnSpPr>
        <p:spPr>
          <a:xfrm>
            <a:off x="601664" y="4092187"/>
            <a:ext cx="165452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Text Placeholder 28">
            <a:extLst>
              <a:ext uri="{FF2B5EF4-FFF2-40B4-BE49-F238E27FC236}">
                <a16:creationId xmlns:a16="http://schemas.microsoft.com/office/drawing/2014/main" id="{5AAD634A-0C4B-234A-B388-4BF446706CE3}"/>
              </a:ext>
            </a:extLst>
          </p:cNvPr>
          <p:cNvSpPr>
            <a:spLocks noGrp="1"/>
          </p:cNvSpPr>
          <p:nvPr>
            <p:ph type="body" sz="quarter" idx="28" hasCustomPrompt="1"/>
          </p:nvPr>
        </p:nvSpPr>
        <p:spPr>
          <a:xfrm>
            <a:off x="601664" y="3685474"/>
            <a:ext cx="1654520" cy="290512"/>
          </a:xfrm>
          <a:prstGeom prst="rect">
            <a:avLst/>
          </a:prstGeom>
          <a:ln>
            <a:noFill/>
          </a:ln>
        </p:spPr>
        <p:txBody>
          <a:bodyPr lIns="90000" tIns="46800" rIns="90000" bIns="46800" anchor="ctr">
            <a:noAutofit/>
          </a:bodyPr>
          <a:lstStyle>
            <a:lvl1pPr marL="0" indent="0">
              <a:buNone/>
              <a:defRPr sz="1200" b="1">
                <a:solidFill>
                  <a:schemeClr val="tx2"/>
                </a:solidFill>
                <a:latin typeface="Ubuntu" panose="020B0504030602030204" pitchFamily="34" charset="0"/>
              </a:defRPr>
            </a:lvl1pPr>
            <a:lvl2pPr marL="228600" indent="0" algn="ctr">
              <a:buNone/>
              <a:defRPr>
                <a:solidFill>
                  <a:schemeClr val="bg1"/>
                </a:solidFill>
                <a:latin typeface="+mj-lt"/>
              </a:defRPr>
            </a:lvl2pPr>
          </a:lstStyle>
          <a:p>
            <a:pPr lvl="0"/>
            <a:r>
              <a:rPr lang="en-US"/>
              <a:t>Label</a:t>
            </a:r>
          </a:p>
        </p:txBody>
      </p:sp>
      <p:cxnSp>
        <p:nvCxnSpPr>
          <p:cNvPr id="72" name="Straight Connector 71">
            <a:extLst>
              <a:ext uri="{FF2B5EF4-FFF2-40B4-BE49-F238E27FC236}">
                <a16:creationId xmlns:a16="http://schemas.microsoft.com/office/drawing/2014/main" id="{9995DD60-DC97-DE4E-9204-74D096C92982}"/>
              </a:ext>
            </a:extLst>
          </p:cNvPr>
          <p:cNvCxnSpPr>
            <a:cxnSpLocks/>
          </p:cNvCxnSpPr>
          <p:nvPr userDrawn="1"/>
        </p:nvCxnSpPr>
        <p:spPr>
          <a:xfrm>
            <a:off x="2437959" y="4092187"/>
            <a:ext cx="165452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3" name="Text Placeholder 28">
            <a:extLst>
              <a:ext uri="{FF2B5EF4-FFF2-40B4-BE49-F238E27FC236}">
                <a16:creationId xmlns:a16="http://schemas.microsoft.com/office/drawing/2014/main" id="{8C40CF25-CC7A-764B-B553-43C324B4D7A4}"/>
              </a:ext>
            </a:extLst>
          </p:cNvPr>
          <p:cNvSpPr>
            <a:spLocks noGrp="1"/>
          </p:cNvSpPr>
          <p:nvPr>
            <p:ph type="body" sz="quarter" idx="29" hasCustomPrompt="1"/>
          </p:nvPr>
        </p:nvSpPr>
        <p:spPr>
          <a:xfrm>
            <a:off x="2437959" y="3685474"/>
            <a:ext cx="1654520" cy="290512"/>
          </a:xfrm>
          <a:prstGeom prst="rect">
            <a:avLst/>
          </a:prstGeom>
          <a:ln>
            <a:noFill/>
          </a:ln>
        </p:spPr>
        <p:txBody>
          <a:bodyPr lIns="90000" tIns="46800" rIns="90000" bIns="46800" anchor="ctr">
            <a:noAutofit/>
          </a:bodyPr>
          <a:lstStyle>
            <a:lvl1pPr marL="0" indent="0">
              <a:buNone/>
              <a:defRPr sz="1200" b="1">
                <a:solidFill>
                  <a:schemeClr val="tx2"/>
                </a:solidFill>
                <a:latin typeface="Ubuntu" panose="020B0504030602030204" pitchFamily="34" charset="0"/>
              </a:defRPr>
            </a:lvl1pPr>
            <a:lvl2pPr marL="228600" indent="0" algn="ctr">
              <a:buNone/>
              <a:defRPr>
                <a:solidFill>
                  <a:schemeClr val="bg1"/>
                </a:solidFill>
                <a:latin typeface="+mj-lt"/>
              </a:defRPr>
            </a:lvl2pPr>
          </a:lstStyle>
          <a:p>
            <a:pPr lvl="0"/>
            <a:r>
              <a:rPr lang="en-US"/>
              <a:t>Label</a:t>
            </a:r>
          </a:p>
        </p:txBody>
      </p:sp>
      <p:cxnSp>
        <p:nvCxnSpPr>
          <p:cNvPr id="74" name="Straight Connector 73">
            <a:extLst>
              <a:ext uri="{FF2B5EF4-FFF2-40B4-BE49-F238E27FC236}">
                <a16:creationId xmlns:a16="http://schemas.microsoft.com/office/drawing/2014/main" id="{EDE6F205-2FD4-6A47-B378-651E65B9D4E9}"/>
              </a:ext>
            </a:extLst>
          </p:cNvPr>
          <p:cNvCxnSpPr>
            <a:cxnSpLocks/>
          </p:cNvCxnSpPr>
          <p:nvPr userDrawn="1"/>
        </p:nvCxnSpPr>
        <p:spPr>
          <a:xfrm>
            <a:off x="4326720" y="4092187"/>
            <a:ext cx="165452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Text Placeholder 28">
            <a:extLst>
              <a:ext uri="{FF2B5EF4-FFF2-40B4-BE49-F238E27FC236}">
                <a16:creationId xmlns:a16="http://schemas.microsoft.com/office/drawing/2014/main" id="{DFD1EF02-5BF6-EB47-AB7A-74656E310A3A}"/>
              </a:ext>
            </a:extLst>
          </p:cNvPr>
          <p:cNvSpPr>
            <a:spLocks noGrp="1"/>
          </p:cNvSpPr>
          <p:nvPr>
            <p:ph type="body" sz="quarter" idx="30" hasCustomPrompt="1"/>
          </p:nvPr>
        </p:nvSpPr>
        <p:spPr>
          <a:xfrm>
            <a:off x="4326720" y="3685474"/>
            <a:ext cx="1654520" cy="290512"/>
          </a:xfrm>
          <a:prstGeom prst="rect">
            <a:avLst/>
          </a:prstGeom>
          <a:ln>
            <a:noFill/>
          </a:ln>
        </p:spPr>
        <p:txBody>
          <a:bodyPr lIns="90000" tIns="46800" rIns="90000" bIns="46800" anchor="ctr">
            <a:noAutofit/>
          </a:bodyPr>
          <a:lstStyle>
            <a:lvl1pPr marL="0" indent="0">
              <a:buNone/>
              <a:defRPr sz="1200" b="1">
                <a:solidFill>
                  <a:schemeClr val="tx2"/>
                </a:solidFill>
                <a:latin typeface="Ubuntu" panose="020B0504030602030204" pitchFamily="34" charset="0"/>
              </a:defRPr>
            </a:lvl1pPr>
            <a:lvl2pPr marL="228600" indent="0" algn="ctr">
              <a:buNone/>
              <a:defRPr>
                <a:solidFill>
                  <a:schemeClr val="bg1"/>
                </a:solidFill>
                <a:latin typeface="+mj-lt"/>
              </a:defRPr>
            </a:lvl2pPr>
          </a:lstStyle>
          <a:p>
            <a:pPr lvl="0"/>
            <a:r>
              <a:rPr lang="en-US"/>
              <a:t>Label</a:t>
            </a:r>
          </a:p>
        </p:txBody>
      </p:sp>
      <p:cxnSp>
        <p:nvCxnSpPr>
          <p:cNvPr id="76" name="Straight Connector 75">
            <a:extLst>
              <a:ext uri="{FF2B5EF4-FFF2-40B4-BE49-F238E27FC236}">
                <a16:creationId xmlns:a16="http://schemas.microsoft.com/office/drawing/2014/main" id="{E4F68AD7-43D3-0741-A2B9-76226BE57A5D}"/>
              </a:ext>
            </a:extLst>
          </p:cNvPr>
          <p:cNvCxnSpPr>
            <a:cxnSpLocks/>
          </p:cNvCxnSpPr>
          <p:nvPr userDrawn="1"/>
        </p:nvCxnSpPr>
        <p:spPr>
          <a:xfrm>
            <a:off x="6163015" y="4092187"/>
            <a:ext cx="165452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 Placeholder 28">
            <a:extLst>
              <a:ext uri="{FF2B5EF4-FFF2-40B4-BE49-F238E27FC236}">
                <a16:creationId xmlns:a16="http://schemas.microsoft.com/office/drawing/2014/main" id="{74B46C19-6B96-E346-A306-42C362D919B2}"/>
              </a:ext>
            </a:extLst>
          </p:cNvPr>
          <p:cNvSpPr>
            <a:spLocks noGrp="1"/>
          </p:cNvSpPr>
          <p:nvPr>
            <p:ph type="body" sz="quarter" idx="31" hasCustomPrompt="1"/>
          </p:nvPr>
        </p:nvSpPr>
        <p:spPr>
          <a:xfrm>
            <a:off x="6163015" y="3685474"/>
            <a:ext cx="1654520" cy="290512"/>
          </a:xfrm>
          <a:prstGeom prst="rect">
            <a:avLst/>
          </a:prstGeom>
          <a:ln>
            <a:noFill/>
          </a:ln>
        </p:spPr>
        <p:txBody>
          <a:bodyPr lIns="90000" tIns="46800" rIns="90000" bIns="46800" anchor="ctr">
            <a:noAutofit/>
          </a:bodyPr>
          <a:lstStyle>
            <a:lvl1pPr marL="0" indent="0">
              <a:buNone/>
              <a:defRPr sz="1200" b="1">
                <a:solidFill>
                  <a:schemeClr val="tx2"/>
                </a:solidFill>
                <a:latin typeface="Ubuntu" panose="020B0504030602030204" pitchFamily="34" charset="0"/>
              </a:defRPr>
            </a:lvl1pPr>
            <a:lvl2pPr marL="228600" indent="0" algn="ctr">
              <a:buNone/>
              <a:defRPr>
                <a:solidFill>
                  <a:schemeClr val="bg1"/>
                </a:solidFill>
                <a:latin typeface="+mj-lt"/>
              </a:defRPr>
            </a:lvl2pPr>
          </a:lstStyle>
          <a:p>
            <a:pPr lvl="0"/>
            <a:r>
              <a:rPr lang="en-US"/>
              <a:t>Label</a:t>
            </a:r>
          </a:p>
        </p:txBody>
      </p:sp>
      <p:cxnSp>
        <p:nvCxnSpPr>
          <p:cNvPr id="78" name="Straight Connector 77">
            <a:extLst>
              <a:ext uri="{FF2B5EF4-FFF2-40B4-BE49-F238E27FC236}">
                <a16:creationId xmlns:a16="http://schemas.microsoft.com/office/drawing/2014/main" id="{111F482B-A4E6-814F-BE3F-C61B9760E07A}"/>
              </a:ext>
            </a:extLst>
          </p:cNvPr>
          <p:cNvCxnSpPr>
            <a:cxnSpLocks/>
          </p:cNvCxnSpPr>
          <p:nvPr userDrawn="1"/>
        </p:nvCxnSpPr>
        <p:spPr>
          <a:xfrm>
            <a:off x="8057472" y="4092187"/>
            <a:ext cx="165452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Text Placeholder 28">
            <a:extLst>
              <a:ext uri="{FF2B5EF4-FFF2-40B4-BE49-F238E27FC236}">
                <a16:creationId xmlns:a16="http://schemas.microsoft.com/office/drawing/2014/main" id="{AA71B7FA-21A6-544E-ACFD-321A5E1C9293}"/>
              </a:ext>
            </a:extLst>
          </p:cNvPr>
          <p:cNvSpPr>
            <a:spLocks noGrp="1"/>
          </p:cNvSpPr>
          <p:nvPr>
            <p:ph type="body" sz="quarter" idx="32" hasCustomPrompt="1"/>
          </p:nvPr>
        </p:nvSpPr>
        <p:spPr>
          <a:xfrm>
            <a:off x="8057472" y="3685474"/>
            <a:ext cx="1654520" cy="290512"/>
          </a:xfrm>
          <a:prstGeom prst="rect">
            <a:avLst/>
          </a:prstGeom>
          <a:ln>
            <a:noFill/>
          </a:ln>
        </p:spPr>
        <p:txBody>
          <a:bodyPr lIns="90000" tIns="46800" rIns="90000" bIns="46800" anchor="ctr">
            <a:noAutofit/>
          </a:bodyPr>
          <a:lstStyle>
            <a:lvl1pPr marL="0" indent="0">
              <a:buNone/>
              <a:defRPr sz="1200" b="1">
                <a:solidFill>
                  <a:schemeClr val="tx2"/>
                </a:solidFill>
                <a:latin typeface="Ubuntu" panose="020B0504030602030204" pitchFamily="34" charset="0"/>
              </a:defRPr>
            </a:lvl1pPr>
            <a:lvl2pPr marL="228600" indent="0" algn="ctr">
              <a:buNone/>
              <a:defRPr>
                <a:solidFill>
                  <a:schemeClr val="bg1"/>
                </a:solidFill>
                <a:latin typeface="+mj-lt"/>
              </a:defRPr>
            </a:lvl2pPr>
          </a:lstStyle>
          <a:p>
            <a:pPr lvl="0"/>
            <a:r>
              <a:rPr lang="en-US"/>
              <a:t>Label</a:t>
            </a:r>
          </a:p>
        </p:txBody>
      </p:sp>
      <p:cxnSp>
        <p:nvCxnSpPr>
          <p:cNvPr id="80" name="Straight Connector 79">
            <a:extLst>
              <a:ext uri="{FF2B5EF4-FFF2-40B4-BE49-F238E27FC236}">
                <a16:creationId xmlns:a16="http://schemas.microsoft.com/office/drawing/2014/main" id="{C20372DA-D89C-4645-9CC1-883EDDDAB8B8}"/>
              </a:ext>
            </a:extLst>
          </p:cNvPr>
          <p:cNvCxnSpPr>
            <a:cxnSpLocks/>
          </p:cNvCxnSpPr>
          <p:nvPr userDrawn="1"/>
        </p:nvCxnSpPr>
        <p:spPr>
          <a:xfrm>
            <a:off x="9893767" y="4092187"/>
            <a:ext cx="165452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1" name="Text Placeholder 28">
            <a:extLst>
              <a:ext uri="{FF2B5EF4-FFF2-40B4-BE49-F238E27FC236}">
                <a16:creationId xmlns:a16="http://schemas.microsoft.com/office/drawing/2014/main" id="{225F9C1F-2067-5745-A57B-9DF2823A0EED}"/>
              </a:ext>
            </a:extLst>
          </p:cNvPr>
          <p:cNvSpPr>
            <a:spLocks noGrp="1"/>
          </p:cNvSpPr>
          <p:nvPr>
            <p:ph type="body" sz="quarter" idx="33" hasCustomPrompt="1"/>
          </p:nvPr>
        </p:nvSpPr>
        <p:spPr>
          <a:xfrm>
            <a:off x="9893767" y="3685474"/>
            <a:ext cx="1654520" cy="290512"/>
          </a:xfrm>
          <a:prstGeom prst="rect">
            <a:avLst/>
          </a:prstGeom>
          <a:ln>
            <a:noFill/>
          </a:ln>
        </p:spPr>
        <p:txBody>
          <a:bodyPr lIns="90000" tIns="46800" rIns="90000" bIns="46800" anchor="ctr">
            <a:noAutofit/>
          </a:bodyPr>
          <a:lstStyle>
            <a:lvl1pPr marL="0" indent="0">
              <a:buNone/>
              <a:defRPr sz="1200" b="1">
                <a:solidFill>
                  <a:schemeClr val="tx2"/>
                </a:solidFill>
                <a:latin typeface="Ubuntu" panose="020B0504030602030204" pitchFamily="34" charset="0"/>
              </a:defRPr>
            </a:lvl1pPr>
            <a:lvl2pPr marL="228600" indent="0" algn="ctr">
              <a:buNone/>
              <a:defRPr>
                <a:solidFill>
                  <a:schemeClr val="bg1"/>
                </a:solidFill>
                <a:latin typeface="+mj-lt"/>
              </a:defRPr>
            </a:lvl2pPr>
          </a:lstStyle>
          <a:p>
            <a:pPr lvl="0"/>
            <a:r>
              <a:rPr lang="en-US"/>
              <a:t>Label</a:t>
            </a:r>
          </a:p>
        </p:txBody>
      </p:sp>
      <p:cxnSp>
        <p:nvCxnSpPr>
          <p:cNvPr id="82" name="Google Shape;65;p14">
            <a:extLst>
              <a:ext uri="{FF2B5EF4-FFF2-40B4-BE49-F238E27FC236}">
                <a16:creationId xmlns:a16="http://schemas.microsoft.com/office/drawing/2014/main" id="{EA6B779E-EA56-9142-8E89-90B97A43E5D4}"/>
              </a:ext>
            </a:extLst>
          </p:cNvPr>
          <p:cNvCxnSpPr>
            <a:cxnSpLocks/>
          </p:cNvCxnSpPr>
          <p:nvPr userDrawn="1"/>
        </p:nvCxnSpPr>
        <p:spPr>
          <a:xfrm>
            <a:off x="298311" y="6407566"/>
            <a:ext cx="11595378" cy="0"/>
          </a:xfrm>
          <a:prstGeom prst="straightConnector1">
            <a:avLst/>
          </a:prstGeom>
          <a:noFill/>
          <a:ln w="9525" cap="flat" cmpd="sng">
            <a:solidFill>
              <a:srgbClr val="00A7E1"/>
            </a:solidFill>
            <a:prstDash val="solid"/>
            <a:round/>
            <a:headEnd type="none" w="med" len="med"/>
            <a:tailEnd type="none" w="med" len="med"/>
          </a:ln>
        </p:spPr>
      </p:cxnSp>
      <p:sp>
        <p:nvSpPr>
          <p:cNvPr id="44" name="Google Shape;64;p14">
            <a:extLst>
              <a:ext uri="{FF2B5EF4-FFF2-40B4-BE49-F238E27FC236}">
                <a16:creationId xmlns:a16="http://schemas.microsoft.com/office/drawing/2014/main" id="{A1D5FE02-DACD-F148-B5C8-8B619F95C679}"/>
              </a:ext>
            </a:extLst>
          </p:cNvPr>
          <p:cNvSpPr txBox="1"/>
          <p:nvPr userDrawn="1"/>
        </p:nvSpPr>
        <p:spPr>
          <a:xfrm>
            <a:off x="1076459" y="6395991"/>
            <a:ext cx="8260579"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45" name="Graphic 44">
            <a:extLst>
              <a:ext uri="{FF2B5EF4-FFF2-40B4-BE49-F238E27FC236}">
                <a16:creationId xmlns:a16="http://schemas.microsoft.com/office/drawing/2014/main" id="{3F5A6771-1D28-954D-AA38-1821A96BE2F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4" y="6454776"/>
            <a:ext cx="780176" cy="285750"/>
          </a:xfrm>
          <a:prstGeom prst="rect">
            <a:avLst/>
          </a:prstGeom>
        </p:spPr>
      </p:pic>
    </p:spTree>
    <p:extLst>
      <p:ext uri="{BB962C8B-B14F-4D97-AF65-F5344CB8AC3E}">
        <p14:creationId xmlns:p14="http://schemas.microsoft.com/office/powerpoint/2010/main" val="22762315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_white_2col_picture">
    <p:spTree>
      <p:nvGrpSpPr>
        <p:cNvPr id="1" name=""/>
        <p:cNvGrpSpPr/>
        <p:nvPr/>
      </p:nvGrpSpPr>
      <p:grpSpPr>
        <a:xfrm>
          <a:off x="0" y="0"/>
          <a:ext cx="0" cy="0"/>
          <a:chOff x="0" y="0"/>
          <a:chExt cx="0" cy="0"/>
        </a:xfrm>
      </p:grpSpPr>
      <p:cxnSp>
        <p:nvCxnSpPr>
          <p:cNvPr id="5" name="Google Shape;65;p14">
            <a:extLst>
              <a:ext uri="{FF2B5EF4-FFF2-40B4-BE49-F238E27FC236}">
                <a16:creationId xmlns:a16="http://schemas.microsoft.com/office/drawing/2014/main" id="{1C1D95C1-CEC0-CF4B-9829-9645F462EDE5}"/>
              </a:ext>
            </a:extLst>
          </p:cNvPr>
          <p:cNvCxnSpPr>
            <a:cxnSpLocks/>
          </p:cNvCxnSpPr>
          <p:nvPr userDrawn="1"/>
        </p:nvCxnSpPr>
        <p:spPr>
          <a:xfrm>
            <a:off x="298311" y="6407566"/>
            <a:ext cx="5704924" cy="0"/>
          </a:xfrm>
          <a:prstGeom prst="straightConnector1">
            <a:avLst/>
          </a:prstGeom>
          <a:noFill/>
          <a:ln w="9525" cap="flat" cmpd="sng">
            <a:solidFill>
              <a:srgbClr val="00A7E1"/>
            </a:solidFill>
            <a:prstDash val="solid"/>
            <a:round/>
            <a:headEnd type="none" w="med" len="med"/>
            <a:tailEnd type="none" w="med" len="med"/>
          </a:ln>
        </p:spPr>
      </p:cxnSp>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365126"/>
            <a:ext cx="5401246" cy="1146097"/>
          </a:xfrm>
          <a:prstGeom prst="rect">
            <a:avLst/>
          </a:prstGeom>
        </p:spPr>
        <p:txBody>
          <a:bodyPr/>
          <a:lstStyle>
            <a:lvl1pPr>
              <a:defRPr sz="2400" b="1">
                <a:solidFill>
                  <a:schemeClr val="tx2"/>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5401572" cy="3433279"/>
          </a:xfrm>
          <a:prstGeom prst="rect">
            <a:avLst/>
          </a:prstGeom>
        </p:spPr>
        <p:txBody>
          <a:bodyPr/>
          <a:lstStyle>
            <a:lvl1pPr marL="0" indent="0">
              <a:lnSpc>
                <a:spcPct val="110000"/>
              </a:lnSpc>
              <a:spcBef>
                <a:spcPts val="2200"/>
              </a:spcBef>
              <a:buNone/>
              <a:defRPr sz="14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10" name="Picture Placeholder 9">
            <a:extLst>
              <a:ext uri="{FF2B5EF4-FFF2-40B4-BE49-F238E27FC236}">
                <a16:creationId xmlns:a16="http://schemas.microsoft.com/office/drawing/2014/main" id="{71814347-F8A9-204F-AB52-30E747CBBBC5}"/>
              </a:ext>
            </a:extLst>
          </p:cNvPr>
          <p:cNvSpPr>
            <a:spLocks noGrp="1"/>
          </p:cNvSpPr>
          <p:nvPr>
            <p:ph type="pic" sz="quarter" idx="11"/>
          </p:nvPr>
        </p:nvSpPr>
        <p:spPr>
          <a:xfrm>
            <a:off x="6188767" y="-1"/>
            <a:ext cx="6003233" cy="6858001"/>
          </a:xfrm>
          <a:prstGeom prst="rect">
            <a:avLst/>
          </a:prstGeom>
          <a:solidFill>
            <a:schemeClr val="bg2">
              <a:lumMod val="90000"/>
            </a:schemeClr>
          </a:solidFill>
        </p:spPr>
        <p:txBody>
          <a:bodyPr/>
          <a:lstStyle/>
          <a:p>
            <a:endParaRPr lang="en-US"/>
          </a:p>
        </p:txBody>
      </p:sp>
      <p:cxnSp>
        <p:nvCxnSpPr>
          <p:cNvPr id="13" name="Straight Connector 12">
            <a:extLst>
              <a:ext uri="{FF2B5EF4-FFF2-40B4-BE49-F238E27FC236}">
                <a16:creationId xmlns:a16="http://schemas.microsoft.com/office/drawing/2014/main" id="{5093A340-0DBC-4541-BB3C-F99B8986569A}"/>
              </a:ext>
            </a:extLst>
          </p:cNvPr>
          <p:cNvCxnSpPr>
            <a:cxnSpLocks/>
          </p:cNvCxnSpPr>
          <p:nvPr userDrawn="1"/>
        </p:nvCxnSpPr>
        <p:spPr>
          <a:xfrm>
            <a:off x="1076460" y="6461919"/>
            <a:ext cx="0" cy="247106"/>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Google Shape;64;p14">
            <a:extLst>
              <a:ext uri="{FF2B5EF4-FFF2-40B4-BE49-F238E27FC236}">
                <a16:creationId xmlns:a16="http://schemas.microsoft.com/office/drawing/2014/main" id="{86E012D8-C4D2-864B-B666-4C5DB2891A0E}"/>
              </a:ext>
            </a:extLst>
          </p:cNvPr>
          <p:cNvSpPr txBox="1"/>
          <p:nvPr userDrawn="1"/>
        </p:nvSpPr>
        <p:spPr>
          <a:xfrm>
            <a:off x="1076460" y="6395991"/>
            <a:ext cx="4491220"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9" name="Graphic 8">
            <a:extLst>
              <a:ext uri="{FF2B5EF4-FFF2-40B4-BE49-F238E27FC236}">
                <a16:creationId xmlns:a16="http://schemas.microsoft.com/office/drawing/2014/main" id="{C98EF64F-ED48-F144-A677-EB3ACE6F2DFC}"/>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4" y="6454776"/>
            <a:ext cx="780176" cy="285750"/>
          </a:xfrm>
          <a:prstGeom prst="rect">
            <a:avLst/>
          </a:prstGeom>
        </p:spPr>
      </p:pic>
    </p:spTree>
    <p:extLst>
      <p:ext uri="{BB962C8B-B14F-4D97-AF65-F5344CB8AC3E}">
        <p14:creationId xmlns:p14="http://schemas.microsoft.com/office/powerpoint/2010/main" val="7855154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ntent_white_2col_picture">
    <p:spTree>
      <p:nvGrpSpPr>
        <p:cNvPr id="1" name=""/>
        <p:cNvGrpSpPr/>
        <p:nvPr/>
      </p:nvGrpSpPr>
      <p:grpSpPr>
        <a:xfrm>
          <a:off x="0" y="0"/>
          <a:ext cx="0" cy="0"/>
          <a:chOff x="0" y="0"/>
          <a:chExt cx="0" cy="0"/>
        </a:xfrm>
      </p:grpSpPr>
      <p:cxnSp>
        <p:nvCxnSpPr>
          <p:cNvPr id="5" name="Google Shape;65;p14">
            <a:extLst>
              <a:ext uri="{FF2B5EF4-FFF2-40B4-BE49-F238E27FC236}">
                <a16:creationId xmlns:a16="http://schemas.microsoft.com/office/drawing/2014/main" id="{1C1D95C1-CEC0-CF4B-9829-9645F462EDE5}"/>
              </a:ext>
            </a:extLst>
          </p:cNvPr>
          <p:cNvCxnSpPr>
            <a:cxnSpLocks/>
          </p:cNvCxnSpPr>
          <p:nvPr userDrawn="1"/>
        </p:nvCxnSpPr>
        <p:spPr>
          <a:xfrm>
            <a:off x="298311" y="6407566"/>
            <a:ext cx="7569782" cy="0"/>
          </a:xfrm>
          <a:prstGeom prst="straightConnector1">
            <a:avLst/>
          </a:prstGeom>
          <a:noFill/>
          <a:ln w="9525" cap="flat" cmpd="sng">
            <a:solidFill>
              <a:srgbClr val="00A7E1"/>
            </a:solidFill>
            <a:prstDash val="solid"/>
            <a:round/>
            <a:headEnd type="none" w="med" len="med"/>
            <a:tailEnd type="none" w="med" len="med"/>
          </a:ln>
        </p:spPr>
      </p:cxnSp>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365127"/>
            <a:ext cx="5401246" cy="857618"/>
          </a:xfrm>
          <a:prstGeom prst="rect">
            <a:avLst/>
          </a:prstGeom>
        </p:spPr>
        <p:txBody>
          <a:bodyPr/>
          <a:lstStyle>
            <a:lvl1pPr>
              <a:defRPr sz="2400" b="1">
                <a:solidFill>
                  <a:schemeClr val="tx2"/>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6"/>
            <a:ext cx="3520226" cy="4775742"/>
          </a:xfrm>
          <a:prstGeom prst="rect">
            <a:avLst/>
          </a:prstGeom>
        </p:spPr>
        <p:txBody>
          <a:bodyPr/>
          <a:lstStyle>
            <a:lvl1pPr marL="0" indent="0">
              <a:lnSpc>
                <a:spcPct val="110000"/>
              </a:lnSpc>
              <a:spcBef>
                <a:spcPts val="2200"/>
              </a:spcBef>
              <a:buNone/>
              <a:defRPr sz="14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10" name="Picture Placeholder 9">
            <a:extLst>
              <a:ext uri="{FF2B5EF4-FFF2-40B4-BE49-F238E27FC236}">
                <a16:creationId xmlns:a16="http://schemas.microsoft.com/office/drawing/2014/main" id="{71814347-F8A9-204F-AB52-30E747CBBBC5}"/>
              </a:ext>
            </a:extLst>
          </p:cNvPr>
          <p:cNvSpPr>
            <a:spLocks noGrp="1"/>
          </p:cNvSpPr>
          <p:nvPr>
            <p:ph type="pic" sz="quarter" idx="11"/>
          </p:nvPr>
        </p:nvSpPr>
        <p:spPr>
          <a:xfrm>
            <a:off x="8070112" y="-1"/>
            <a:ext cx="4121888" cy="6858001"/>
          </a:xfrm>
          <a:prstGeom prst="rect">
            <a:avLst/>
          </a:prstGeom>
          <a:solidFill>
            <a:schemeClr val="bg2">
              <a:lumMod val="90000"/>
            </a:schemeClr>
          </a:solidFill>
        </p:spPr>
        <p:txBody>
          <a:bodyPr/>
          <a:lstStyle/>
          <a:p>
            <a:endParaRPr lang="en-US"/>
          </a:p>
        </p:txBody>
      </p:sp>
      <p:cxnSp>
        <p:nvCxnSpPr>
          <p:cNvPr id="13" name="Straight Connector 12">
            <a:extLst>
              <a:ext uri="{FF2B5EF4-FFF2-40B4-BE49-F238E27FC236}">
                <a16:creationId xmlns:a16="http://schemas.microsoft.com/office/drawing/2014/main" id="{5093A340-0DBC-4541-BB3C-F99B8986569A}"/>
              </a:ext>
            </a:extLst>
          </p:cNvPr>
          <p:cNvCxnSpPr>
            <a:cxnSpLocks/>
          </p:cNvCxnSpPr>
          <p:nvPr userDrawn="1"/>
        </p:nvCxnSpPr>
        <p:spPr>
          <a:xfrm>
            <a:off x="1076460" y="6461919"/>
            <a:ext cx="0" cy="247106"/>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 Placeholder 18">
            <a:extLst>
              <a:ext uri="{FF2B5EF4-FFF2-40B4-BE49-F238E27FC236}">
                <a16:creationId xmlns:a16="http://schemas.microsoft.com/office/drawing/2014/main" id="{806B764E-EDFD-804F-81F4-D1E8C388A42F}"/>
              </a:ext>
            </a:extLst>
          </p:cNvPr>
          <p:cNvSpPr>
            <a:spLocks noGrp="1"/>
          </p:cNvSpPr>
          <p:nvPr>
            <p:ph type="body" sz="quarter" idx="12" hasCustomPrompt="1"/>
          </p:nvPr>
        </p:nvSpPr>
        <p:spPr>
          <a:xfrm>
            <a:off x="4333690" y="1470026"/>
            <a:ext cx="3520226" cy="4775742"/>
          </a:xfrm>
          <a:prstGeom prst="rect">
            <a:avLst/>
          </a:prstGeom>
        </p:spPr>
        <p:txBody>
          <a:bodyPr/>
          <a:lstStyle>
            <a:lvl1pPr marL="0" indent="0">
              <a:lnSpc>
                <a:spcPct val="110000"/>
              </a:lnSpc>
              <a:spcBef>
                <a:spcPts val="2200"/>
              </a:spcBef>
              <a:buNone/>
              <a:defRPr sz="1400">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11" name="Google Shape;64;p14">
            <a:extLst>
              <a:ext uri="{FF2B5EF4-FFF2-40B4-BE49-F238E27FC236}">
                <a16:creationId xmlns:a16="http://schemas.microsoft.com/office/drawing/2014/main" id="{B62240AE-EB75-5940-8C52-130F56ECCA86}"/>
              </a:ext>
            </a:extLst>
          </p:cNvPr>
          <p:cNvSpPr txBox="1"/>
          <p:nvPr userDrawn="1"/>
        </p:nvSpPr>
        <p:spPr>
          <a:xfrm>
            <a:off x="1076459" y="6395991"/>
            <a:ext cx="8260579"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5" name="Graphic 14">
            <a:extLst>
              <a:ext uri="{FF2B5EF4-FFF2-40B4-BE49-F238E27FC236}">
                <a16:creationId xmlns:a16="http://schemas.microsoft.com/office/drawing/2014/main" id="{C4EEB122-7429-5D4B-A14B-52645AAA3F55}"/>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4" y="6454776"/>
            <a:ext cx="780176" cy="285750"/>
          </a:xfrm>
          <a:prstGeom prst="rect">
            <a:avLst/>
          </a:prstGeom>
        </p:spPr>
      </p:pic>
    </p:spTree>
    <p:extLst>
      <p:ext uri="{BB962C8B-B14F-4D97-AF65-F5344CB8AC3E}">
        <p14:creationId xmlns:p14="http://schemas.microsoft.com/office/powerpoint/2010/main" val="17479403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content_white_1col">
    <p:spTree>
      <p:nvGrpSpPr>
        <p:cNvPr id="1" name=""/>
        <p:cNvGrpSpPr/>
        <p:nvPr/>
      </p:nvGrpSpPr>
      <p:grpSpPr>
        <a:xfrm>
          <a:off x="0" y="0"/>
          <a:ext cx="0" cy="0"/>
          <a:chOff x="0" y="0"/>
          <a:chExt cx="0" cy="0"/>
        </a:xfrm>
      </p:grpSpPr>
      <p:sp>
        <p:nvSpPr>
          <p:cNvPr id="4" name="Google Shape;64;p14">
            <a:extLst>
              <a:ext uri="{FF2B5EF4-FFF2-40B4-BE49-F238E27FC236}">
                <a16:creationId xmlns:a16="http://schemas.microsoft.com/office/drawing/2014/main" id="{510B6741-AF54-CE46-9153-52C156B113B7}"/>
              </a:ext>
            </a:extLst>
          </p:cNvPr>
          <p:cNvSpPr txBox="1"/>
          <p:nvPr userDrawn="1"/>
        </p:nvSpPr>
        <p:spPr>
          <a:xfrm>
            <a:off x="1076459" y="6395991"/>
            <a:ext cx="8260579"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cxnSp>
        <p:nvCxnSpPr>
          <p:cNvPr id="5" name="Google Shape;65;p14">
            <a:extLst>
              <a:ext uri="{FF2B5EF4-FFF2-40B4-BE49-F238E27FC236}">
                <a16:creationId xmlns:a16="http://schemas.microsoft.com/office/drawing/2014/main" id="{1C1D95C1-CEC0-CF4B-9829-9645F462EDE5}"/>
              </a:ext>
            </a:extLst>
          </p:cNvPr>
          <p:cNvCxnSpPr>
            <a:cxnSpLocks/>
          </p:cNvCxnSpPr>
          <p:nvPr userDrawn="1"/>
        </p:nvCxnSpPr>
        <p:spPr>
          <a:xfrm>
            <a:off x="298311" y="6407566"/>
            <a:ext cx="11595378" cy="0"/>
          </a:xfrm>
          <a:prstGeom prst="straightConnector1">
            <a:avLst/>
          </a:prstGeom>
          <a:noFill/>
          <a:ln w="9525" cap="flat" cmpd="sng">
            <a:solidFill>
              <a:srgbClr val="00A7E1"/>
            </a:solidFill>
            <a:prstDash val="solid"/>
            <a:round/>
            <a:headEnd type="none" w="med" len="med"/>
            <a:tailEnd type="none" w="med" len="med"/>
          </a:ln>
        </p:spPr>
      </p:cxnSp>
      <p:sp>
        <p:nvSpPr>
          <p:cNvPr id="6" name="TextBox 5">
            <a:extLst>
              <a:ext uri="{FF2B5EF4-FFF2-40B4-BE49-F238E27FC236}">
                <a16:creationId xmlns:a16="http://schemas.microsoft.com/office/drawing/2014/main" id="{9C2A5802-9196-624E-B48B-D705619C8B8E}"/>
              </a:ext>
            </a:extLst>
          </p:cNvPr>
          <p:cNvSpPr txBox="1"/>
          <p:nvPr userDrawn="1"/>
        </p:nvSpPr>
        <p:spPr>
          <a:xfrm>
            <a:off x="10143919" y="6461919"/>
            <a:ext cx="1819218" cy="184666"/>
          </a:xfrm>
          <a:prstGeom prst="rect">
            <a:avLst/>
          </a:prstGeom>
          <a:noFill/>
        </p:spPr>
        <p:txBody>
          <a:bodyPr wrap="square" rtlCol="0">
            <a:spAutoFit/>
          </a:bodyPr>
          <a:lstStyle/>
          <a:p>
            <a:pPr algn="r"/>
            <a:fld id="{8887BFF0-B513-2F4E-8ECC-A2B4BAC9622A}" type="slidenum">
              <a:rPr lang="en-US" sz="600" smtClean="0">
                <a:solidFill>
                  <a:schemeClr val="tx2"/>
                </a:solidFill>
                <a:latin typeface="Ubuntu" panose="020B0504030602030204" pitchFamily="34" charset="0"/>
              </a:rPr>
              <a:pPr algn="r"/>
              <a:t>‹#›</a:t>
            </a:fld>
            <a:endParaRPr lang="en-US" sz="600">
              <a:solidFill>
                <a:schemeClr val="tx2"/>
              </a:solidFill>
              <a:latin typeface="Ubuntu" panose="020B0504030602030204" pitchFamily="34" charset="0"/>
            </a:endParaRPr>
          </a:p>
        </p:txBody>
      </p:sp>
      <p:pic>
        <p:nvPicPr>
          <p:cNvPr id="2" name="Picture 1">
            <a:extLst>
              <a:ext uri="{FF2B5EF4-FFF2-40B4-BE49-F238E27FC236}">
                <a16:creationId xmlns:a16="http://schemas.microsoft.com/office/drawing/2014/main" id="{6F8F3BF8-51C0-0B4A-A936-EF069725CFA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4309" y="6529939"/>
            <a:ext cx="632326" cy="141566"/>
          </a:xfrm>
          <a:prstGeom prst="rect">
            <a:avLst/>
          </a:prstGeom>
        </p:spPr>
      </p:pic>
      <p:cxnSp>
        <p:nvCxnSpPr>
          <p:cNvPr id="10" name="Straight Connector 9">
            <a:extLst>
              <a:ext uri="{FF2B5EF4-FFF2-40B4-BE49-F238E27FC236}">
                <a16:creationId xmlns:a16="http://schemas.microsoft.com/office/drawing/2014/main" id="{A43736BB-224E-C548-8E6C-869D7E7C4A3E}"/>
              </a:ext>
            </a:extLst>
          </p:cNvPr>
          <p:cNvCxnSpPr>
            <a:cxnSpLocks/>
          </p:cNvCxnSpPr>
          <p:nvPr userDrawn="1"/>
        </p:nvCxnSpPr>
        <p:spPr>
          <a:xfrm>
            <a:off x="1076460" y="6461919"/>
            <a:ext cx="0" cy="247106"/>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Picture Placeholder 9">
            <a:extLst>
              <a:ext uri="{FF2B5EF4-FFF2-40B4-BE49-F238E27FC236}">
                <a16:creationId xmlns:a16="http://schemas.microsoft.com/office/drawing/2014/main" id="{E7C0D11D-605F-B341-9A43-95EFC72D39C8}"/>
              </a:ext>
            </a:extLst>
          </p:cNvPr>
          <p:cNvSpPr>
            <a:spLocks noGrp="1"/>
          </p:cNvSpPr>
          <p:nvPr>
            <p:ph type="pic" sz="quarter" idx="11"/>
          </p:nvPr>
        </p:nvSpPr>
        <p:spPr>
          <a:xfrm>
            <a:off x="1" y="-1"/>
            <a:ext cx="12192000" cy="6858001"/>
          </a:xfrm>
          <a:prstGeom prst="rect">
            <a:avLst/>
          </a:prstGeom>
          <a:solidFill>
            <a:schemeClr val="bg2">
              <a:lumMod val="90000"/>
            </a:schemeClr>
          </a:solidFill>
        </p:spPr>
        <p:txBody>
          <a:bodyPr/>
          <a:lstStyle/>
          <a:p>
            <a:endParaRPr lang="en-US"/>
          </a:p>
        </p:txBody>
      </p:sp>
      <p:sp>
        <p:nvSpPr>
          <p:cNvPr id="13" name="Text Placeholder 4">
            <a:extLst>
              <a:ext uri="{FF2B5EF4-FFF2-40B4-BE49-F238E27FC236}">
                <a16:creationId xmlns:a16="http://schemas.microsoft.com/office/drawing/2014/main" id="{C18A3EB5-C209-904E-AE73-D708D8C544ED}"/>
              </a:ext>
            </a:extLst>
          </p:cNvPr>
          <p:cNvSpPr>
            <a:spLocks noGrp="1"/>
          </p:cNvSpPr>
          <p:nvPr>
            <p:ph type="body" sz="quarter" idx="10" hasCustomPrompt="1"/>
          </p:nvPr>
        </p:nvSpPr>
        <p:spPr>
          <a:xfrm>
            <a:off x="591399" y="572679"/>
            <a:ext cx="11006434" cy="5260962"/>
          </a:xfrm>
          <a:prstGeom prst="rect">
            <a:avLst/>
          </a:prstGeom>
          <a:ln>
            <a:noFill/>
          </a:ln>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Stand out message </a:t>
            </a:r>
            <a:r>
              <a:rPr lang="en-SG"/>
              <a:t>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Pellentesque</a:t>
            </a:r>
            <a:r>
              <a:rPr lang="en-SG"/>
              <a:t> ac </a:t>
            </a:r>
            <a:r>
              <a:rPr lang="en-SG" err="1"/>
              <a:t>elit</a:t>
            </a:r>
            <a:r>
              <a:rPr lang="en-SG"/>
              <a:t> </a:t>
            </a:r>
            <a:r>
              <a:rPr lang="en-SG" err="1"/>
              <a:t>egestas</a:t>
            </a:r>
            <a:r>
              <a:rPr lang="en-SG"/>
              <a:t>, </a:t>
            </a:r>
            <a:r>
              <a:rPr lang="en-SG" err="1"/>
              <a:t>blandit</a:t>
            </a:r>
            <a:r>
              <a:rPr lang="en-SG"/>
              <a:t> </a:t>
            </a:r>
            <a:r>
              <a:rPr lang="en-SG" err="1"/>
              <a:t>massa</a:t>
            </a:r>
            <a:r>
              <a:rPr lang="en-SG"/>
              <a:t> </a:t>
            </a:r>
            <a:r>
              <a:rPr lang="en-SG" err="1"/>
              <a:t>quis</a:t>
            </a:r>
            <a:r>
              <a:rPr lang="en-SG"/>
              <a:t>, </a:t>
            </a:r>
            <a:r>
              <a:rPr lang="en-SG" err="1"/>
              <a:t>venenatis</a:t>
            </a:r>
            <a:r>
              <a:rPr lang="en-SG"/>
              <a:t> sem. </a:t>
            </a:r>
            <a:r>
              <a:rPr lang="en-SG" err="1"/>
              <a:t>Nulla</a:t>
            </a:r>
            <a:r>
              <a:rPr lang="en-SG"/>
              <a:t> </a:t>
            </a:r>
            <a:r>
              <a:rPr lang="en-SG" err="1"/>
              <a:t>vel</a:t>
            </a:r>
            <a:r>
              <a:rPr lang="en-SG"/>
              <a:t> </a:t>
            </a:r>
            <a:r>
              <a:rPr lang="en-SG" err="1"/>
              <a:t>nibh</a:t>
            </a:r>
            <a:r>
              <a:rPr lang="en-SG"/>
              <a:t> </a:t>
            </a:r>
            <a:r>
              <a:rPr lang="en-SG" err="1"/>
              <a:t>tellus</a:t>
            </a:r>
            <a:r>
              <a:rPr lang="en-SG"/>
              <a:t>.</a:t>
            </a:r>
            <a:endParaRPr lang="en-GB"/>
          </a:p>
        </p:txBody>
      </p:sp>
    </p:spTree>
    <p:extLst>
      <p:ext uri="{BB962C8B-B14F-4D97-AF65-F5344CB8AC3E}">
        <p14:creationId xmlns:p14="http://schemas.microsoft.com/office/powerpoint/2010/main" val="37152880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ontent_white_2col_picture">
    <p:spTree>
      <p:nvGrpSpPr>
        <p:cNvPr id="1" name=""/>
        <p:cNvGrpSpPr/>
        <p:nvPr/>
      </p:nvGrpSpPr>
      <p:grpSpPr>
        <a:xfrm>
          <a:off x="0" y="0"/>
          <a:ext cx="0" cy="0"/>
          <a:chOff x="0" y="0"/>
          <a:chExt cx="0" cy="0"/>
        </a:xfrm>
      </p:grpSpPr>
      <p:cxnSp>
        <p:nvCxnSpPr>
          <p:cNvPr id="5" name="Google Shape;65;p14">
            <a:extLst>
              <a:ext uri="{FF2B5EF4-FFF2-40B4-BE49-F238E27FC236}">
                <a16:creationId xmlns:a16="http://schemas.microsoft.com/office/drawing/2014/main" id="{1C1D95C1-CEC0-CF4B-9829-9645F462EDE5}"/>
              </a:ext>
            </a:extLst>
          </p:cNvPr>
          <p:cNvCxnSpPr>
            <a:cxnSpLocks/>
          </p:cNvCxnSpPr>
          <p:nvPr userDrawn="1"/>
        </p:nvCxnSpPr>
        <p:spPr>
          <a:xfrm>
            <a:off x="298311" y="6407566"/>
            <a:ext cx="7569782" cy="0"/>
          </a:xfrm>
          <a:prstGeom prst="straightConnector1">
            <a:avLst/>
          </a:prstGeom>
          <a:noFill/>
          <a:ln w="9525" cap="flat" cmpd="sng">
            <a:solidFill>
              <a:srgbClr val="00A7E1"/>
            </a:solidFill>
            <a:prstDash val="solid"/>
            <a:round/>
            <a:headEnd type="none" w="med" len="med"/>
            <a:tailEnd type="none" w="med" len="med"/>
          </a:ln>
        </p:spPr>
      </p:cxnSp>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365127"/>
            <a:ext cx="5401246" cy="857618"/>
          </a:xfrm>
          <a:prstGeom prst="rect">
            <a:avLst/>
          </a:prstGeom>
        </p:spPr>
        <p:txBody>
          <a:bodyPr/>
          <a:lstStyle>
            <a:lvl1pPr>
              <a:defRPr sz="2400" b="1">
                <a:solidFill>
                  <a:schemeClr val="tx2"/>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cxnSp>
        <p:nvCxnSpPr>
          <p:cNvPr id="13" name="Straight Connector 12">
            <a:extLst>
              <a:ext uri="{FF2B5EF4-FFF2-40B4-BE49-F238E27FC236}">
                <a16:creationId xmlns:a16="http://schemas.microsoft.com/office/drawing/2014/main" id="{5093A340-0DBC-4541-BB3C-F99B8986569A}"/>
              </a:ext>
            </a:extLst>
          </p:cNvPr>
          <p:cNvCxnSpPr>
            <a:cxnSpLocks/>
          </p:cNvCxnSpPr>
          <p:nvPr userDrawn="1"/>
        </p:nvCxnSpPr>
        <p:spPr>
          <a:xfrm>
            <a:off x="1076460" y="6461919"/>
            <a:ext cx="0" cy="247106"/>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64D5362-49FB-AD40-965D-BDB376C1BFEA}"/>
              </a:ext>
            </a:extLst>
          </p:cNvPr>
          <p:cNvSpPr/>
          <p:nvPr userDrawn="1"/>
        </p:nvSpPr>
        <p:spPr>
          <a:xfrm>
            <a:off x="8065716" y="-1"/>
            <a:ext cx="4121887" cy="685800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64;p14">
            <a:extLst>
              <a:ext uri="{FF2B5EF4-FFF2-40B4-BE49-F238E27FC236}">
                <a16:creationId xmlns:a16="http://schemas.microsoft.com/office/drawing/2014/main" id="{1D3E4D8D-35C0-974E-8750-53848FC9F156}"/>
              </a:ext>
            </a:extLst>
          </p:cNvPr>
          <p:cNvSpPr txBox="1"/>
          <p:nvPr userDrawn="1"/>
        </p:nvSpPr>
        <p:spPr>
          <a:xfrm>
            <a:off x="1076459" y="6395991"/>
            <a:ext cx="8260579"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9" name="Graphic 8">
            <a:extLst>
              <a:ext uri="{FF2B5EF4-FFF2-40B4-BE49-F238E27FC236}">
                <a16:creationId xmlns:a16="http://schemas.microsoft.com/office/drawing/2014/main" id="{7766D43A-8E7B-1A45-8422-D0BD3293BA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4" y="6454776"/>
            <a:ext cx="780176" cy="285750"/>
          </a:xfrm>
          <a:prstGeom prst="rect">
            <a:avLst/>
          </a:prstGeom>
        </p:spPr>
      </p:pic>
    </p:spTree>
    <p:extLst>
      <p:ext uri="{BB962C8B-B14F-4D97-AF65-F5344CB8AC3E}">
        <p14:creationId xmlns:p14="http://schemas.microsoft.com/office/powerpoint/2010/main" val="11263931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content_white_2col_picture">
    <p:spTree>
      <p:nvGrpSpPr>
        <p:cNvPr id="1" name=""/>
        <p:cNvGrpSpPr/>
        <p:nvPr/>
      </p:nvGrpSpPr>
      <p:grpSpPr>
        <a:xfrm>
          <a:off x="0" y="0"/>
          <a:ext cx="0" cy="0"/>
          <a:chOff x="0" y="0"/>
          <a:chExt cx="0" cy="0"/>
        </a:xfrm>
      </p:grpSpPr>
      <p:cxnSp>
        <p:nvCxnSpPr>
          <p:cNvPr id="5" name="Google Shape;65;p14">
            <a:extLst>
              <a:ext uri="{FF2B5EF4-FFF2-40B4-BE49-F238E27FC236}">
                <a16:creationId xmlns:a16="http://schemas.microsoft.com/office/drawing/2014/main" id="{1C1D95C1-CEC0-CF4B-9829-9645F462EDE5}"/>
              </a:ext>
            </a:extLst>
          </p:cNvPr>
          <p:cNvCxnSpPr>
            <a:cxnSpLocks/>
          </p:cNvCxnSpPr>
          <p:nvPr userDrawn="1"/>
        </p:nvCxnSpPr>
        <p:spPr>
          <a:xfrm>
            <a:off x="298311" y="6407566"/>
            <a:ext cx="5704819" cy="0"/>
          </a:xfrm>
          <a:prstGeom prst="straightConnector1">
            <a:avLst/>
          </a:prstGeom>
          <a:noFill/>
          <a:ln w="9525" cap="flat" cmpd="sng">
            <a:solidFill>
              <a:srgbClr val="00A7E1"/>
            </a:solidFill>
            <a:prstDash val="solid"/>
            <a:round/>
            <a:headEnd type="none" w="med" len="med"/>
            <a:tailEnd type="none" w="med" len="med"/>
          </a:ln>
        </p:spPr>
      </p:cxnSp>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365127"/>
            <a:ext cx="5401246" cy="857618"/>
          </a:xfrm>
          <a:prstGeom prst="rect">
            <a:avLst/>
          </a:prstGeom>
        </p:spPr>
        <p:txBody>
          <a:bodyPr/>
          <a:lstStyle>
            <a:lvl1pPr>
              <a:defRPr sz="2400" b="1">
                <a:solidFill>
                  <a:schemeClr val="tx2"/>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cxnSp>
        <p:nvCxnSpPr>
          <p:cNvPr id="13" name="Straight Connector 12">
            <a:extLst>
              <a:ext uri="{FF2B5EF4-FFF2-40B4-BE49-F238E27FC236}">
                <a16:creationId xmlns:a16="http://schemas.microsoft.com/office/drawing/2014/main" id="{5093A340-0DBC-4541-BB3C-F99B8986569A}"/>
              </a:ext>
            </a:extLst>
          </p:cNvPr>
          <p:cNvCxnSpPr>
            <a:cxnSpLocks/>
          </p:cNvCxnSpPr>
          <p:nvPr userDrawn="1"/>
        </p:nvCxnSpPr>
        <p:spPr>
          <a:xfrm>
            <a:off x="1076460" y="6461919"/>
            <a:ext cx="0" cy="247106"/>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64D5362-49FB-AD40-965D-BDB376C1BFEA}"/>
              </a:ext>
            </a:extLst>
          </p:cNvPr>
          <p:cNvSpPr/>
          <p:nvPr userDrawn="1"/>
        </p:nvSpPr>
        <p:spPr>
          <a:xfrm>
            <a:off x="6188872" y="-1"/>
            <a:ext cx="5998731" cy="685800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64;p14">
            <a:extLst>
              <a:ext uri="{FF2B5EF4-FFF2-40B4-BE49-F238E27FC236}">
                <a16:creationId xmlns:a16="http://schemas.microsoft.com/office/drawing/2014/main" id="{AD42F078-33EE-9541-93FD-A20282C9E746}"/>
              </a:ext>
            </a:extLst>
          </p:cNvPr>
          <p:cNvSpPr txBox="1"/>
          <p:nvPr userDrawn="1"/>
        </p:nvSpPr>
        <p:spPr>
          <a:xfrm>
            <a:off x="1076460" y="6395991"/>
            <a:ext cx="4511540"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9" name="Graphic 8">
            <a:extLst>
              <a:ext uri="{FF2B5EF4-FFF2-40B4-BE49-F238E27FC236}">
                <a16:creationId xmlns:a16="http://schemas.microsoft.com/office/drawing/2014/main" id="{D20326FA-4EDC-024F-B6B8-6650F81F202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4" y="6454776"/>
            <a:ext cx="780176" cy="285750"/>
          </a:xfrm>
          <a:prstGeom prst="rect">
            <a:avLst/>
          </a:prstGeom>
        </p:spPr>
      </p:pic>
    </p:spTree>
    <p:extLst>
      <p:ext uri="{BB962C8B-B14F-4D97-AF65-F5344CB8AC3E}">
        <p14:creationId xmlns:p14="http://schemas.microsoft.com/office/powerpoint/2010/main" val="1999403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7FA4913D-94CE-7240-841C-4B4804BDA5F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tx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Presentation title goes here Presentation title goes here</a:t>
            </a:r>
          </a:p>
        </p:txBody>
      </p:sp>
      <p:sp>
        <p:nvSpPr>
          <p:cNvPr id="13" name="Text Placeholder 12">
            <a:extLst>
              <a:ext uri="{FF2B5EF4-FFF2-40B4-BE49-F238E27FC236}">
                <a16:creationId xmlns:a16="http://schemas.microsoft.com/office/drawing/2014/main" id="{03ECFC8D-C791-B04C-A555-72884AC23CF8}"/>
              </a:ext>
            </a:extLst>
          </p:cNvPr>
          <p:cNvSpPr>
            <a:spLocks noGrp="1"/>
          </p:cNvSpPr>
          <p:nvPr>
            <p:ph type="body" sz="quarter" idx="12" hasCustomPrompt="1"/>
          </p:nvPr>
        </p:nvSpPr>
        <p:spPr>
          <a:xfrm>
            <a:off x="591401" y="2865798"/>
            <a:ext cx="6686092" cy="1150021"/>
          </a:xfrm>
          <a:prstGeom prst="rect">
            <a:avLst/>
          </a:prstGeom>
        </p:spPr>
        <p:txBody>
          <a:bodyPr/>
          <a:lstStyle>
            <a:lvl1pPr marL="0" indent="0">
              <a:buNone/>
              <a:defRPr sz="2000">
                <a:solidFill>
                  <a:schemeClr val="accent1"/>
                </a:solidFill>
                <a:latin typeface="Ubuntu" panose="020B0504030602030204" pitchFamily="34" charset="0"/>
              </a:defRPr>
            </a:lvl1pPr>
          </a:lstStyle>
          <a:p>
            <a:pPr lvl="0"/>
            <a:r>
              <a:rPr lang="en-GB"/>
              <a:t>Date time version number</a:t>
            </a:r>
            <a:endParaRPr lang="en-US"/>
          </a:p>
        </p:txBody>
      </p:sp>
      <p:cxnSp>
        <p:nvCxnSpPr>
          <p:cNvPr id="15" name="Google Shape;65;p14">
            <a:extLst>
              <a:ext uri="{FF2B5EF4-FFF2-40B4-BE49-F238E27FC236}">
                <a16:creationId xmlns:a16="http://schemas.microsoft.com/office/drawing/2014/main" id="{BC024A99-97CC-2C49-97DB-5BE55D077DFE}"/>
              </a:ext>
            </a:extLst>
          </p:cNvPr>
          <p:cNvCxnSpPr>
            <a:cxnSpLocks/>
          </p:cNvCxnSpPr>
          <p:nvPr userDrawn="1"/>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sp>
        <p:nvSpPr>
          <p:cNvPr id="2" name="TextBox 1">
            <a:extLst>
              <a:ext uri="{FF2B5EF4-FFF2-40B4-BE49-F238E27FC236}">
                <a16:creationId xmlns:a16="http://schemas.microsoft.com/office/drawing/2014/main" id="{67DDF3B5-271C-E842-8BD4-37FBE882DED6}"/>
              </a:ext>
            </a:extLst>
          </p:cNvPr>
          <p:cNvSpPr txBox="1"/>
          <p:nvPr userDrawn="1"/>
        </p:nvSpPr>
        <p:spPr>
          <a:xfrm>
            <a:off x="218662" y="6510130"/>
            <a:ext cx="7008650" cy="184666"/>
          </a:xfrm>
          <a:prstGeom prst="rect">
            <a:avLst/>
          </a:prstGeom>
          <a:noFill/>
        </p:spPr>
        <p:txBody>
          <a:bodyPr wrap="none" rtlCol="0">
            <a:spAutoFit/>
          </a:bodyPr>
          <a:lstStyle/>
          <a:p>
            <a:r>
              <a:rPr lang="en-US" sz="600" b="0" i="0" u="none" strike="noStrike" kern="1200">
                <a:solidFill>
                  <a:schemeClr val="tx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4" name="Graphic 3">
            <a:extLst>
              <a:ext uri="{FF2B5EF4-FFF2-40B4-BE49-F238E27FC236}">
                <a16:creationId xmlns:a16="http://schemas.microsoft.com/office/drawing/2014/main" id="{8F98B5CF-08CB-E346-9975-4E913C95865E}"/>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11919" y="416210"/>
            <a:ext cx="2861449" cy="1048048"/>
          </a:xfrm>
          <a:prstGeom prst="rect">
            <a:avLst/>
          </a:prstGeom>
        </p:spPr>
      </p:pic>
    </p:spTree>
    <p:extLst>
      <p:ext uri="{BB962C8B-B14F-4D97-AF65-F5344CB8AC3E}">
        <p14:creationId xmlns:p14="http://schemas.microsoft.com/office/powerpoint/2010/main" val="1715902735"/>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content_white_2col_pictu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4D5362-49FB-AD40-965D-BDB376C1BFEA}"/>
              </a:ext>
            </a:extLst>
          </p:cNvPr>
          <p:cNvSpPr/>
          <p:nvPr userDrawn="1"/>
        </p:nvSpPr>
        <p:spPr>
          <a:xfrm flipH="1">
            <a:off x="1" y="-1"/>
            <a:ext cx="421650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365127"/>
            <a:ext cx="3195416" cy="765174"/>
          </a:xfrm>
          <a:prstGeom prst="rect">
            <a:avLst/>
          </a:prstGeom>
        </p:spPr>
        <p:txBody>
          <a:bodyPr/>
          <a:lstStyle>
            <a:lvl1pPr>
              <a:defRPr sz="2400" b="1">
                <a:solidFill>
                  <a:schemeClr val="tx2"/>
                </a:solidFill>
                <a:latin typeface="Ubuntu" panose="020B0504030602030204" pitchFamily="34" charset="0"/>
              </a:defRPr>
            </a:lvl1pPr>
          </a:lstStyle>
          <a:p>
            <a:r>
              <a:rPr lang="en-GB"/>
              <a:t>Slide title goes here lorem ipsum</a:t>
            </a:r>
            <a:endParaRPr lang="en-US"/>
          </a:p>
        </p:txBody>
      </p:sp>
      <p:cxnSp>
        <p:nvCxnSpPr>
          <p:cNvPr id="14" name="Google Shape;65;p14">
            <a:extLst>
              <a:ext uri="{FF2B5EF4-FFF2-40B4-BE49-F238E27FC236}">
                <a16:creationId xmlns:a16="http://schemas.microsoft.com/office/drawing/2014/main" id="{AECDAA15-36DF-FD46-8843-9B00BD906817}"/>
              </a:ext>
            </a:extLst>
          </p:cNvPr>
          <p:cNvCxnSpPr>
            <a:cxnSpLocks/>
          </p:cNvCxnSpPr>
          <p:nvPr userDrawn="1"/>
        </p:nvCxnSpPr>
        <p:spPr>
          <a:xfrm>
            <a:off x="298311" y="6407566"/>
            <a:ext cx="3829189" cy="0"/>
          </a:xfrm>
          <a:prstGeom prst="straightConnector1">
            <a:avLst/>
          </a:prstGeom>
          <a:noFill/>
          <a:ln w="9525" cap="flat" cmpd="sng">
            <a:solidFill>
              <a:schemeClr val="bg1"/>
            </a:solidFill>
            <a:prstDash val="solid"/>
            <a:round/>
            <a:headEnd type="none" w="med" len="med"/>
            <a:tailEnd type="none" w="med" len="med"/>
          </a:ln>
        </p:spPr>
      </p:cxnSp>
      <p:cxnSp>
        <p:nvCxnSpPr>
          <p:cNvPr id="18" name="Straight Connector 17">
            <a:extLst>
              <a:ext uri="{FF2B5EF4-FFF2-40B4-BE49-F238E27FC236}">
                <a16:creationId xmlns:a16="http://schemas.microsoft.com/office/drawing/2014/main" id="{62E59B5C-0327-DD46-B6C9-4A3EDE5E10E7}"/>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oogle Shape;65;p14">
            <a:extLst>
              <a:ext uri="{FF2B5EF4-FFF2-40B4-BE49-F238E27FC236}">
                <a16:creationId xmlns:a16="http://schemas.microsoft.com/office/drawing/2014/main" id="{8F000B79-7C9D-B346-AA3B-E8F71C3AB934}"/>
              </a:ext>
            </a:extLst>
          </p:cNvPr>
          <p:cNvCxnSpPr>
            <a:cxnSpLocks/>
          </p:cNvCxnSpPr>
          <p:nvPr userDrawn="1"/>
        </p:nvCxnSpPr>
        <p:spPr>
          <a:xfrm>
            <a:off x="4356100" y="6407566"/>
            <a:ext cx="7537589" cy="0"/>
          </a:xfrm>
          <a:prstGeom prst="straightConnector1">
            <a:avLst/>
          </a:prstGeom>
          <a:noFill/>
          <a:ln w="9525" cap="flat" cmpd="sng">
            <a:solidFill>
              <a:srgbClr val="00A7E1"/>
            </a:solidFill>
            <a:prstDash val="solid"/>
            <a:round/>
            <a:headEnd type="none" w="med" len="med"/>
            <a:tailEnd type="none" w="med" len="med"/>
          </a:ln>
        </p:spPr>
      </p:cxnSp>
      <p:sp>
        <p:nvSpPr>
          <p:cNvPr id="20" name="TextBox 19">
            <a:extLst>
              <a:ext uri="{FF2B5EF4-FFF2-40B4-BE49-F238E27FC236}">
                <a16:creationId xmlns:a16="http://schemas.microsoft.com/office/drawing/2014/main" id="{B154FCAE-93FB-124F-9218-515026180FA8}"/>
              </a:ext>
            </a:extLst>
          </p:cNvPr>
          <p:cNvSpPr txBox="1"/>
          <p:nvPr userDrawn="1"/>
        </p:nvSpPr>
        <p:spPr>
          <a:xfrm>
            <a:off x="10143919" y="6461919"/>
            <a:ext cx="1819218" cy="184666"/>
          </a:xfrm>
          <a:prstGeom prst="rect">
            <a:avLst/>
          </a:prstGeom>
          <a:noFill/>
        </p:spPr>
        <p:txBody>
          <a:bodyPr wrap="square" rtlCol="0">
            <a:spAutoFit/>
          </a:bodyPr>
          <a:lstStyle/>
          <a:p>
            <a:pPr algn="r"/>
            <a:fld id="{8887BFF0-B513-2F4E-8ECC-A2B4BAC9622A}" type="slidenum">
              <a:rPr lang="en-US" sz="600" smtClean="0">
                <a:solidFill>
                  <a:schemeClr val="tx2"/>
                </a:solidFill>
                <a:latin typeface="Ubuntu" panose="020B0504030602030204" pitchFamily="34" charset="0"/>
              </a:rPr>
              <a:pPr algn="r"/>
              <a:t>‹#›</a:t>
            </a:fld>
            <a:endParaRPr lang="en-US" sz="600">
              <a:solidFill>
                <a:schemeClr val="tx2"/>
              </a:solidFill>
              <a:latin typeface="Ubuntu" panose="020B0504030602030204" pitchFamily="34" charset="0"/>
            </a:endParaRPr>
          </a:p>
        </p:txBody>
      </p:sp>
      <p:sp>
        <p:nvSpPr>
          <p:cNvPr id="12" name="Google Shape;64;p14">
            <a:extLst>
              <a:ext uri="{FF2B5EF4-FFF2-40B4-BE49-F238E27FC236}">
                <a16:creationId xmlns:a16="http://schemas.microsoft.com/office/drawing/2014/main" id="{67F33E46-8699-0043-B29A-66AE086F3271}"/>
              </a:ext>
            </a:extLst>
          </p:cNvPr>
          <p:cNvSpPr txBox="1"/>
          <p:nvPr userDrawn="1"/>
        </p:nvSpPr>
        <p:spPr>
          <a:xfrm>
            <a:off x="1076459" y="6395991"/>
            <a:ext cx="8260579"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0" name="Graphic 9">
            <a:extLst>
              <a:ext uri="{FF2B5EF4-FFF2-40B4-BE49-F238E27FC236}">
                <a16:creationId xmlns:a16="http://schemas.microsoft.com/office/drawing/2014/main" id="{9634C33F-C7CF-314D-800D-2CB6DAECCD66}"/>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28139815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content_white_1col">
    <p:spTree>
      <p:nvGrpSpPr>
        <p:cNvPr id="1" name=""/>
        <p:cNvGrpSpPr/>
        <p:nvPr/>
      </p:nvGrpSpPr>
      <p:grpSpPr>
        <a:xfrm>
          <a:off x="0" y="0"/>
          <a:ext cx="0" cy="0"/>
          <a:chOff x="0" y="0"/>
          <a:chExt cx="0" cy="0"/>
        </a:xfrm>
      </p:grpSpPr>
      <p:cxnSp>
        <p:nvCxnSpPr>
          <p:cNvPr id="5" name="Google Shape;65;p14">
            <a:extLst>
              <a:ext uri="{FF2B5EF4-FFF2-40B4-BE49-F238E27FC236}">
                <a16:creationId xmlns:a16="http://schemas.microsoft.com/office/drawing/2014/main" id="{1C1D95C1-CEC0-CF4B-9829-9645F462EDE5}"/>
              </a:ext>
            </a:extLst>
          </p:cNvPr>
          <p:cNvCxnSpPr>
            <a:cxnSpLocks/>
          </p:cNvCxnSpPr>
          <p:nvPr userDrawn="1"/>
        </p:nvCxnSpPr>
        <p:spPr>
          <a:xfrm>
            <a:off x="298311" y="6407566"/>
            <a:ext cx="11595378" cy="0"/>
          </a:xfrm>
          <a:prstGeom prst="straightConnector1">
            <a:avLst/>
          </a:prstGeom>
          <a:noFill/>
          <a:ln w="9525" cap="flat" cmpd="sng">
            <a:solidFill>
              <a:srgbClr val="00A7E1"/>
            </a:solidFill>
            <a:prstDash val="solid"/>
            <a:round/>
            <a:headEnd type="none" w="med" len="med"/>
            <a:tailEnd type="none" w="med" len="med"/>
          </a:ln>
        </p:spPr>
      </p:cxnSp>
      <p:sp>
        <p:nvSpPr>
          <p:cNvPr id="6" name="TextBox 5">
            <a:extLst>
              <a:ext uri="{FF2B5EF4-FFF2-40B4-BE49-F238E27FC236}">
                <a16:creationId xmlns:a16="http://schemas.microsoft.com/office/drawing/2014/main" id="{9C2A5802-9196-624E-B48B-D705619C8B8E}"/>
              </a:ext>
            </a:extLst>
          </p:cNvPr>
          <p:cNvSpPr txBox="1"/>
          <p:nvPr userDrawn="1"/>
        </p:nvSpPr>
        <p:spPr>
          <a:xfrm>
            <a:off x="10143919" y="6461919"/>
            <a:ext cx="1819218" cy="184666"/>
          </a:xfrm>
          <a:prstGeom prst="rect">
            <a:avLst/>
          </a:prstGeom>
          <a:noFill/>
        </p:spPr>
        <p:txBody>
          <a:bodyPr wrap="square" rtlCol="0">
            <a:spAutoFit/>
          </a:bodyPr>
          <a:lstStyle/>
          <a:p>
            <a:pPr algn="r"/>
            <a:fld id="{8887BFF0-B513-2F4E-8ECC-A2B4BAC9622A}" type="slidenum">
              <a:rPr lang="en-US" sz="600" smtClean="0">
                <a:solidFill>
                  <a:schemeClr val="tx2"/>
                </a:solidFill>
                <a:latin typeface="Ubuntu" panose="020B0504030602030204" pitchFamily="34" charset="0"/>
              </a:rPr>
              <a:pPr algn="r"/>
              <a:t>‹#›</a:t>
            </a:fld>
            <a:endParaRPr lang="en-US" sz="600">
              <a:solidFill>
                <a:schemeClr val="tx2"/>
              </a:solidFill>
              <a:latin typeface="Ubuntu" panose="020B0504030602030204" pitchFamily="34" charset="0"/>
            </a:endParaRPr>
          </a:p>
        </p:txBody>
      </p:sp>
      <p:cxnSp>
        <p:nvCxnSpPr>
          <p:cNvPr id="10" name="Straight Connector 9">
            <a:extLst>
              <a:ext uri="{FF2B5EF4-FFF2-40B4-BE49-F238E27FC236}">
                <a16:creationId xmlns:a16="http://schemas.microsoft.com/office/drawing/2014/main" id="{A43736BB-224E-C548-8E6C-869D7E7C4A3E}"/>
              </a:ext>
            </a:extLst>
          </p:cNvPr>
          <p:cNvCxnSpPr>
            <a:cxnSpLocks/>
          </p:cNvCxnSpPr>
          <p:nvPr userDrawn="1"/>
        </p:nvCxnSpPr>
        <p:spPr>
          <a:xfrm>
            <a:off x="1076460" y="6461919"/>
            <a:ext cx="0" cy="247106"/>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itle 16">
            <a:extLst>
              <a:ext uri="{FF2B5EF4-FFF2-40B4-BE49-F238E27FC236}">
                <a16:creationId xmlns:a16="http://schemas.microsoft.com/office/drawing/2014/main" id="{5BC7D9C2-49FA-0E4D-9186-465CF3FE8DED}"/>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tx2"/>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9" name="Google Shape;64;p14">
            <a:extLst>
              <a:ext uri="{FF2B5EF4-FFF2-40B4-BE49-F238E27FC236}">
                <a16:creationId xmlns:a16="http://schemas.microsoft.com/office/drawing/2014/main" id="{3201CDD0-87C8-BE4A-9ED4-4FB67B795C8B}"/>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8" name="Graphic 7">
            <a:extLst>
              <a:ext uri="{FF2B5EF4-FFF2-40B4-BE49-F238E27FC236}">
                <a16:creationId xmlns:a16="http://schemas.microsoft.com/office/drawing/2014/main" id="{A66B3FEC-C248-3C41-830B-3727C2F4F3D4}"/>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4" y="6454776"/>
            <a:ext cx="780176" cy="285750"/>
          </a:xfrm>
          <a:prstGeom prst="rect">
            <a:avLst/>
          </a:prstGeom>
        </p:spPr>
      </p:pic>
    </p:spTree>
    <p:extLst>
      <p:ext uri="{BB962C8B-B14F-4D97-AF65-F5344CB8AC3E}">
        <p14:creationId xmlns:p14="http://schemas.microsoft.com/office/powerpoint/2010/main" val="23655716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content_white_1col">
    <p:spTree>
      <p:nvGrpSpPr>
        <p:cNvPr id="1" name=""/>
        <p:cNvGrpSpPr/>
        <p:nvPr/>
      </p:nvGrpSpPr>
      <p:grpSpPr>
        <a:xfrm>
          <a:off x="0" y="0"/>
          <a:ext cx="0" cy="0"/>
          <a:chOff x="0" y="0"/>
          <a:chExt cx="0" cy="0"/>
        </a:xfrm>
      </p:grpSpPr>
      <p:cxnSp>
        <p:nvCxnSpPr>
          <p:cNvPr id="5" name="Google Shape;65;p14">
            <a:extLst>
              <a:ext uri="{FF2B5EF4-FFF2-40B4-BE49-F238E27FC236}">
                <a16:creationId xmlns:a16="http://schemas.microsoft.com/office/drawing/2014/main" id="{1C1D95C1-CEC0-CF4B-9829-9645F462EDE5}"/>
              </a:ext>
            </a:extLst>
          </p:cNvPr>
          <p:cNvCxnSpPr>
            <a:cxnSpLocks/>
          </p:cNvCxnSpPr>
          <p:nvPr userDrawn="1"/>
        </p:nvCxnSpPr>
        <p:spPr>
          <a:xfrm>
            <a:off x="298311" y="6407566"/>
            <a:ext cx="11595378" cy="0"/>
          </a:xfrm>
          <a:prstGeom prst="straightConnector1">
            <a:avLst/>
          </a:prstGeom>
          <a:noFill/>
          <a:ln w="9525" cap="flat" cmpd="sng">
            <a:solidFill>
              <a:srgbClr val="00A7E1"/>
            </a:solidFill>
            <a:prstDash val="solid"/>
            <a:round/>
            <a:headEnd type="none" w="med" len="med"/>
            <a:tailEnd type="none" w="med" len="med"/>
          </a:ln>
        </p:spPr>
      </p:cxnSp>
      <p:sp>
        <p:nvSpPr>
          <p:cNvPr id="6" name="TextBox 5">
            <a:extLst>
              <a:ext uri="{FF2B5EF4-FFF2-40B4-BE49-F238E27FC236}">
                <a16:creationId xmlns:a16="http://schemas.microsoft.com/office/drawing/2014/main" id="{9C2A5802-9196-624E-B48B-D705619C8B8E}"/>
              </a:ext>
            </a:extLst>
          </p:cNvPr>
          <p:cNvSpPr txBox="1"/>
          <p:nvPr userDrawn="1"/>
        </p:nvSpPr>
        <p:spPr>
          <a:xfrm>
            <a:off x="10143919" y="6461919"/>
            <a:ext cx="1819218" cy="184666"/>
          </a:xfrm>
          <a:prstGeom prst="rect">
            <a:avLst/>
          </a:prstGeom>
          <a:noFill/>
        </p:spPr>
        <p:txBody>
          <a:bodyPr wrap="square" rtlCol="0">
            <a:spAutoFit/>
          </a:bodyPr>
          <a:lstStyle/>
          <a:p>
            <a:pPr algn="r"/>
            <a:fld id="{8887BFF0-B513-2F4E-8ECC-A2B4BAC9622A}" type="slidenum">
              <a:rPr lang="en-US" sz="600" smtClean="0">
                <a:solidFill>
                  <a:schemeClr val="tx2"/>
                </a:solidFill>
                <a:latin typeface="Ubuntu" panose="020B0504030602030204" pitchFamily="34" charset="0"/>
              </a:rPr>
              <a:pPr algn="r"/>
              <a:t>‹#›</a:t>
            </a:fld>
            <a:endParaRPr lang="en-US" sz="600">
              <a:solidFill>
                <a:schemeClr val="tx2"/>
              </a:solidFill>
              <a:latin typeface="Ubuntu" panose="020B0504030602030204" pitchFamily="34" charset="0"/>
            </a:endParaRPr>
          </a:p>
        </p:txBody>
      </p:sp>
      <p:cxnSp>
        <p:nvCxnSpPr>
          <p:cNvPr id="10" name="Straight Connector 9">
            <a:extLst>
              <a:ext uri="{FF2B5EF4-FFF2-40B4-BE49-F238E27FC236}">
                <a16:creationId xmlns:a16="http://schemas.microsoft.com/office/drawing/2014/main" id="{A43736BB-224E-C548-8E6C-869D7E7C4A3E}"/>
              </a:ext>
            </a:extLst>
          </p:cNvPr>
          <p:cNvCxnSpPr>
            <a:cxnSpLocks/>
          </p:cNvCxnSpPr>
          <p:nvPr userDrawn="1"/>
        </p:nvCxnSpPr>
        <p:spPr>
          <a:xfrm>
            <a:off x="1076460" y="6461919"/>
            <a:ext cx="0" cy="247106"/>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Google Shape;64;p14">
            <a:extLst>
              <a:ext uri="{FF2B5EF4-FFF2-40B4-BE49-F238E27FC236}">
                <a16:creationId xmlns:a16="http://schemas.microsoft.com/office/drawing/2014/main" id="{0F120126-4B42-6843-B36A-90E92F55E0AD}"/>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8" name="Graphic 7">
            <a:extLst>
              <a:ext uri="{FF2B5EF4-FFF2-40B4-BE49-F238E27FC236}">
                <a16:creationId xmlns:a16="http://schemas.microsoft.com/office/drawing/2014/main" id="{9955AC23-F561-F54F-B27B-F24282283514}"/>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4" y="6454776"/>
            <a:ext cx="780176" cy="285750"/>
          </a:xfrm>
          <a:prstGeom prst="rect">
            <a:avLst/>
          </a:prstGeom>
        </p:spPr>
      </p:pic>
    </p:spTree>
    <p:extLst>
      <p:ext uri="{BB962C8B-B14F-4D97-AF65-F5344CB8AC3E}">
        <p14:creationId xmlns:p14="http://schemas.microsoft.com/office/powerpoint/2010/main" val="7177839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a:ln>
            <a:noFill/>
          </a:ln>
        </p:spPr>
        <p:txBody>
          <a:bodyPr/>
          <a:lstStyle>
            <a:lvl1pPr>
              <a:defRPr sz="2400" b="1">
                <a:solidFill>
                  <a:schemeClr val="tx2"/>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10996612" cy="2408238"/>
          </a:xfrm>
          <a:prstGeom prst="rect">
            <a:avLst/>
          </a:prstGeom>
        </p:spPr>
        <p:txBody>
          <a:bodyPr/>
          <a:lstStyle>
            <a:lvl1pPr marL="0" indent="0">
              <a:lnSpc>
                <a:spcPct val="110000"/>
              </a:lnSpc>
              <a:spcBef>
                <a:spcPts val="2200"/>
              </a:spcBef>
              <a:buNone/>
              <a:defRPr sz="1400">
                <a:ln>
                  <a:noFill/>
                </a:ln>
                <a:solidFill>
                  <a:schemeClr val="tx2"/>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cxnSp>
        <p:nvCxnSpPr>
          <p:cNvPr id="11" name="Google Shape;65;p14">
            <a:extLst>
              <a:ext uri="{FF2B5EF4-FFF2-40B4-BE49-F238E27FC236}">
                <a16:creationId xmlns:a16="http://schemas.microsoft.com/office/drawing/2014/main" id="{0157DF83-8354-4244-8509-FACD614C733F}"/>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BBC9DDF1-A3B8-D94C-9888-F13FE611938E}"/>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4" name="Straight Connector 13">
            <a:extLst>
              <a:ext uri="{FF2B5EF4-FFF2-40B4-BE49-F238E27FC236}">
                <a16:creationId xmlns:a16="http://schemas.microsoft.com/office/drawing/2014/main" id="{7A57F77E-90DD-7244-A396-F02B11EFAA47}"/>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64;p14">
            <a:extLst>
              <a:ext uri="{FF2B5EF4-FFF2-40B4-BE49-F238E27FC236}">
                <a16:creationId xmlns:a16="http://schemas.microsoft.com/office/drawing/2014/main" id="{B5975F8B-35DA-1D40-A8CD-8FCD704A74A8}"/>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5" name="Graphic 14">
            <a:extLst>
              <a:ext uri="{FF2B5EF4-FFF2-40B4-BE49-F238E27FC236}">
                <a16:creationId xmlns:a16="http://schemas.microsoft.com/office/drawing/2014/main" id="{CF330406-16AD-E941-A11B-EABAE8FE55E5}"/>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34029604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tx2"/>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4"/>
            <a:ext cx="5394023" cy="4636559"/>
          </a:xfrm>
          <a:prstGeom prst="rect">
            <a:avLst/>
          </a:prstGeom>
        </p:spPr>
        <p:txBody>
          <a:bodyPr/>
          <a:lstStyle>
            <a:lvl1pPr marL="0" indent="0">
              <a:lnSpc>
                <a:spcPct val="110000"/>
              </a:lnSpc>
              <a:spcBef>
                <a:spcPts val="2200"/>
              </a:spcBef>
              <a:buNone/>
              <a:defRPr sz="1400">
                <a:solidFill>
                  <a:schemeClr val="tx2"/>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p>
          <a:p>
            <a:pPr lvl="0"/>
            <a:r>
              <a:rPr lang="en-SG"/>
              <a:t>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9" name="Text Placeholder 18">
            <a:extLst>
              <a:ext uri="{FF2B5EF4-FFF2-40B4-BE49-F238E27FC236}">
                <a16:creationId xmlns:a16="http://schemas.microsoft.com/office/drawing/2014/main" id="{89E17B67-827C-2440-845C-AB18B943F81B}"/>
              </a:ext>
            </a:extLst>
          </p:cNvPr>
          <p:cNvSpPr>
            <a:spLocks noGrp="1"/>
          </p:cNvSpPr>
          <p:nvPr>
            <p:ph type="body" sz="quarter" idx="11" hasCustomPrompt="1"/>
          </p:nvPr>
        </p:nvSpPr>
        <p:spPr>
          <a:xfrm>
            <a:off x="6226959" y="1470024"/>
            <a:ext cx="5394023" cy="4636559"/>
          </a:xfrm>
          <a:prstGeom prst="rect">
            <a:avLst/>
          </a:prstGeom>
        </p:spPr>
        <p:txBody>
          <a:bodyPr/>
          <a:lstStyle>
            <a:lvl1pPr marL="0" indent="0">
              <a:lnSpc>
                <a:spcPct val="110000"/>
              </a:lnSpc>
              <a:spcBef>
                <a:spcPts val="2200"/>
              </a:spcBef>
              <a:buNone/>
              <a:defRPr sz="1400">
                <a:solidFill>
                  <a:schemeClr val="tx2"/>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a:t>
            </a:r>
          </a:p>
          <a:p>
            <a:pPr lvl="0"/>
            <a:r>
              <a:rPr lang="en-SG"/>
              <a:t>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cxnSp>
        <p:nvCxnSpPr>
          <p:cNvPr id="12" name="Google Shape;65;p14">
            <a:extLst>
              <a:ext uri="{FF2B5EF4-FFF2-40B4-BE49-F238E27FC236}">
                <a16:creationId xmlns:a16="http://schemas.microsoft.com/office/drawing/2014/main" id="{8BAADCCA-6C2F-A341-9037-B9F4CB2EC762}"/>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3" name="TextBox 12">
            <a:extLst>
              <a:ext uri="{FF2B5EF4-FFF2-40B4-BE49-F238E27FC236}">
                <a16:creationId xmlns:a16="http://schemas.microsoft.com/office/drawing/2014/main" id="{E8E2F222-BB16-8D4D-B7F5-0FAA151BBA5E}"/>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5" name="Straight Connector 14">
            <a:extLst>
              <a:ext uri="{FF2B5EF4-FFF2-40B4-BE49-F238E27FC236}">
                <a16:creationId xmlns:a16="http://schemas.microsoft.com/office/drawing/2014/main" id="{A6DFFF59-F2C8-464E-BBF0-A1013BC67B13}"/>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64;p14">
            <a:extLst>
              <a:ext uri="{FF2B5EF4-FFF2-40B4-BE49-F238E27FC236}">
                <a16:creationId xmlns:a16="http://schemas.microsoft.com/office/drawing/2014/main" id="{8E2CCB43-C1BD-2B42-AC5E-A6CA6721A555}"/>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1" name="Graphic 10">
            <a:extLst>
              <a:ext uri="{FF2B5EF4-FFF2-40B4-BE49-F238E27FC236}">
                <a16:creationId xmlns:a16="http://schemas.microsoft.com/office/drawing/2014/main" id="{33809F43-AA62-3C47-A0A7-2616AE2B7E7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8126830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1043793"/>
            <a:ext cx="4826644" cy="3790173"/>
          </a:xfrm>
          <a:prstGeom prst="rect">
            <a:avLst/>
          </a:prstGeom>
        </p:spPr>
        <p:txBody>
          <a:bodyPr/>
          <a:lstStyle>
            <a:lvl1pPr>
              <a:defRPr sz="4400" b="1">
                <a:solidFill>
                  <a:schemeClr val="tx2"/>
                </a:solidFill>
                <a:latin typeface="Ubuntu" panose="020B0504030602030204" pitchFamily="34" charset="0"/>
              </a:defRPr>
            </a:lvl1pPr>
          </a:lstStyle>
          <a:p>
            <a:r>
              <a:rPr lang="en-GB"/>
              <a:t>Slide title goes here lorem ipsum 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215605" y="1043792"/>
            <a:ext cx="5382670" cy="4500477"/>
          </a:xfrm>
          <a:prstGeom prst="rect">
            <a:avLst/>
          </a:prstGeom>
        </p:spPr>
        <p:txBody>
          <a:bodyPr/>
          <a:lstStyle>
            <a:lvl1pPr marL="0" indent="0">
              <a:lnSpc>
                <a:spcPct val="110000"/>
              </a:lnSpc>
              <a:spcBef>
                <a:spcPts val="2200"/>
              </a:spcBef>
              <a:buNone/>
              <a:defRPr sz="1400">
                <a:solidFill>
                  <a:schemeClr val="tx2"/>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p>
          <a:p>
            <a:pPr lvl="0"/>
            <a:r>
              <a:rPr lang="en-SG" err="1"/>
              <a:t>Etiam</a:t>
            </a:r>
            <a:r>
              <a:rPr lang="en-SG"/>
              <a:t> </a:t>
            </a:r>
            <a:r>
              <a:rPr lang="en-SG" err="1"/>
              <a:t>sollicitudin</a:t>
            </a:r>
            <a:r>
              <a:rPr lang="en-SG"/>
              <a:t> dui </a:t>
            </a:r>
            <a:r>
              <a:rPr lang="en-SG" err="1"/>
              <a:t>ut</a:t>
            </a:r>
            <a:r>
              <a:rPr lang="en-SG"/>
              <a:t> </a:t>
            </a:r>
            <a:r>
              <a:rPr lang="en-SG" err="1"/>
              <a:t>elit</a:t>
            </a:r>
            <a:r>
              <a:rPr lang="en-SG"/>
              <a:t> lacinia, vitae </a:t>
            </a:r>
            <a:r>
              <a:rPr lang="en-SG" err="1"/>
              <a:t>aliquet</a:t>
            </a:r>
            <a:r>
              <a:rPr lang="en-SG"/>
              <a:t> </a:t>
            </a:r>
            <a:r>
              <a:rPr lang="en-SG" err="1"/>
              <a:t>nunc</a:t>
            </a:r>
            <a:r>
              <a:rPr lang="en-SG"/>
              <a:t> </a:t>
            </a:r>
            <a:r>
              <a:rPr lang="en-SG" err="1"/>
              <a:t>scelerisque</a:t>
            </a:r>
            <a:r>
              <a:rPr lang="en-SG"/>
              <a:t>. Duis </a:t>
            </a:r>
            <a:r>
              <a:rPr lang="en-SG" err="1"/>
              <a:t>ut</a:t>
            </a:r>
            <a:r>
              <a:rPr lang="en-SG"/>
              <a:t> </a:t>
            </a:r>
            <a:r>
              <a:rPr lang="en-SG" err="1"/>
              <a:t>sem</a:t>
            </a:r>
            <a:r>
              <a:rPr lang="en-SG"/>
              <a:t> </a:t>
            </a:r>
            <a:r>
              <a:rPr lang="en-SG" err="1"/>
              <a:t>bibendum</a:t>
            </a:r>
            <a:r>
              <a:rPr lang="en-SG"/>
              <a:t>, </a:t>
            </a:r>
            <a:r>
              <a:rPr lang="en-SG" err="1"/>
              <a:t>vehicula</a:t>
            </a:r>
            <a:r>
              <a:rPr lang="en-SG"/>
              <a:t> ligula non, </a:t>
            </a:r>
            <a:r>
              <a:rPr lang="en-SG" err="1"/>
              <a:t>varius</a:t>
            </a:r>
            <a:r>
              <a:rPr lang="en-SG"/>
              <a:t> eros. Duis </a:t>
            </a:r>
            <a:r>
              <a:rPr lang="en-SG" err="1"/>
              <a:t>tristique</a:t>
            </a:r>
            <a:r>
              <a:rPr lang="en-SG"/>
              <a:t> </a:t>
            </a:r>
            <a:r>
              <a:rPr lang="en-SG" err="1"/>
              <a:t>velit</a:t>
            </a:r>
            <a:r>
              <a:rPr lang="en-SG"/>
              <a:t> </a:t>
            </a:r>
            <a:r>
              <a:rPr lang="en-SG" err="1"/>
              <a:t>lectus</a:t>
            </a:r>
            <a:r>
              <a:rPr lang="en-SG"/>
              <a:t>, </a:t>
            </a:r>
            <a:r>
              <a:rPr lang="en-SG" err="1"/>
              <a:t>dapibus</a:t>
            </a:r>
            <a:r>
              <a:rPr lang="en-SG"/>
              <a:t> </a:t>
            </a:r>
            <a:r>
              <a:rPr lang="en-SG" err="1"/>
              <a:t>ullamcorper</a:t>
            </a:r>
            <a:r>
              <a:rPr lang="en-SG"/>
              <a:t> dui </a:t>
            </a:r>
            <a:r>
              <a:rPr lang="en-SG" err="1"/>
              <a:t>condimentum</a:t>
            </a:r>
            <a:r>
              <a:rPr lang="en-SG"/>
              <a:t> id. Duis </a:t>
            </a:r>
            <a:r>
              <a:rPr lang="en-SG" err="1"/>
              <a:t>felis</a:t>
            </a:r>
            <a:r>
              <a:rPr lang="en-SG"/>
              <a:t> </a:t>
            </a:r>
            <a:r>
              <a:rPr lang="en-SG" err="1"/>
              <a:t>odio</a:t>
            </a:r>
            <a:r>
              <a:rPr lang="en-SG"/>
              <a:t>, pulvinar in </a:t>
            </a:r>
            <a:r>
              <a:rPr lang="en-SG" err="1"/>
              <a:t>quam</a:t>
            </a:r>
            <a:r>
              <a:rPr lang="en-SG"/>
              <a:t> a, </a:t>
            </a:r>
            <a:r>
              <a:rPr lang="en-SG" err="1"/>
              <a:t>vehicula</a:t>
            </a:r>
            <a:r>
              <a:rPr lang="en-SG"/>
              <a:t> </a:t>
            </a:r>
            <a:r>
              <a:rPr lang="en-SG" err="1"/>
              <a:t>lobortis</a:t>
            </a:r>
            <a:r>
              <a:rPr lang="en-SG"/>
              <a:t> </a:t>
            </a:r>
            <a:r>
              <a:rPr lang="en-SG" err="1"/>
              <a:t>nulla</a:t>
            </a:r>
            <a:r>
              <a:rPr lang="en-SG"/>
              <a:t>. </a:t>
            </a:r>
            <a:r>
              <a:rPr lang="en-SG" err="1"/>
              <a:t>Fusce</a:t>
            </a:r>
            <a:r>
              <a:rPr lang="en-SG"/>
              <a:t> </a:t>
            </a:r>
            <a:r>
              <a:rPr lang="en-SG" err="1"/>
              <a:t>ut</a:t>
            </a:r>
            <a:r>
              <a:rPr lang="en-SG"/>
              <a:t> </a:t>
            </a:r>
            <a:r>
              <a:rPr lang="en-SG" err="1"/>
              <a:t>tincidunt</a:t>
            </a:r>
            <a:r>
              <a:rPr lang="en-SG"/>
              <a:t> </a:t>
            </a:r>
            <a:r>
              <a:rPr lang="en-SG" err="1"/>
              <a:t>arcu</a:t>
            </a:r>
            <a:r>
              <a:rPr lang="en-SG"/>
              <a:t>. </a:t>
            </a:r>
            <a:r>
              <a:rPr lang="en-SG" err="1"/>
              <a:t>Vivamus</a:t>
            </a:r>
            <a:r>
              <a:rPr lang="en-SG"/>
              <a:t> gravida </a:t>
            </a:r>
            <a:r>
              <a:rPr lang="en-SG" err="1"/>
              <a:t>ut</a:t>
            </a:r>
            <a:r>
              <a:rPr lang="en-SG"/>
              <a:t> </a:t>
            </a:r>
            <a:r>
              <a:rPr lang="en-SG" err="1"/>
              <a:t>enim</a:t>
            </a:r>
            <a:r>
              <a:rPr lang="en-SG"/>
              <a:t> et </a:t>
            </a:r>
            <a:r>
              <a:rPr lang="en-SG" err="1"/>
              <a:t>varius</a:t>
            </a:r>
            <a:r>
              <a:rPr lang="en-SG"/>
              <a:t>. </a:t>
            </a:r>
            <a:r>
              <a:rPr lang="en-SG" err="1"/>
              <a:t>Orci</a:t>
            </a:r>
            <a:r>
              <a:rPr lang="en-SG"/>
              <a:t> </a:t>
            </a:r>
            <a:r>
              <a:rPr lang="en-SG" err="1"/>
              <a:t>varius</a:t>
            </a:r>
            <a:r>
              <a:rPr lang="en-SG"/>
              <a:t> </a:t>
            </a:r>
            <a:r>
              <a:rPr lang="en-SG" err="1"/>
              <a:t>natoque</a:t>
            </a:r>
            <a:r>
              <a:rPr lang="en-SG"/>
              <a:t> </a:t>
            </a:r>
            <a:r>
              <a:rPr lang="en-SG" err="1"/>
              <a:t>penatibus</a:t>
            </a:r>
            <a:r>
              <a:rPr lang="en-SG"/>
              <a:t> et </a:t>
            </a:r>
            <a:r>
              <a:rPr lang="en-SG" err="1"/>
              <a:t>magnis</a:t>
            </a:r>
            <a:r>
              <a:rPr lang="en-SG"/>
              <a:t> dis parturient </a:t>
            </a:r>
            <a:r>
              <a:rPr lang="en-SG" err="1"/>
              <a:t>montes</a:t>
            </a:r>
            <a:r>
              <a:rPr lang="en-SG"/>
              <a:t>, </a:t>
            </a:r>
            <a:r>
              <a:rPr lang="en-SG" err="1"/>
              <a:t>nascetur</a:t>
            </a:r>
            <a:r>
              <a:rPr lang="en-SG"/>
              <a:t> </a:t>
            </a:r>
            <a:r>
              <a:rPr lang="en-SG" err="1"/>
              <a:t>ridiculus</a:t>
            </a:r>
            <a:r>
              <a:rPr lang="en-SG"/>
              <a:t> mus.</a:t>
            </a:r>
            <a:endParaRPr lang="en-US"/>
          </a:p>
        </p:txBody>
      </p:sp>
      <p:cxnSp>
        <p:nvCxnSpPr>
          <p:cNvPr id="11" name="Google Shape;65;p14">
            <a:extLst>
              <a:ext uri="{FF2B5EF4-FFF2-40B4-BE49-F238E27FC236}">
                <a16:creationId xmlns:a16="http://schemas.microsoft.com/office/drawing/2014/main" id="{6363D6F1-C343-8B46-B1C2-5CFAB7508338}"/>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0750B8EF-804F-4E44-93DB-68D9364AA671}"/>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4" name="Straight Connector 13">
            <a:extLst>
              <a:ext uri="{FF2B5EF4-FFF2-40B4-BE49-F238E27FC236}">
                <a16:creationId xmlns:a16="http://schemas.microsoft.com/office/drawing/2014/main" id="{D090540D-D709-8D4A-950F-AF865624943E}"/>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64;p14">
            <a:extLst>
              <a:ext uri="{FF2B5EF4-FFF2-40B4-BE49-F238E27FC236}">
                <a16:creationId xmlns:a16="http://schemas.microsoft.com/office/drawing/2014/main" id="{B7DF7FA0-EADA-7F4C-A367-7A75FACB1DC8}"/>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9" name="Graphic 8">
            <a:extLst>
              <a:ext uri="{FF2B5EF4-FFF2-40B4-BE49-F238E27FC236}">
                <a16:creationId xmlns:a16="http://schemas.microsoft.com/office/drawing/2014/main" id="{4DD6756E-4313-E744-B400-7C2DDEA7144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1782402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ontent_white_3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tx2"/>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3533015" cy="4042880"/>
          </a:xfrm>
          <a:prstGeom prst="rect">
            <a:avLst/>
          </a:prstGeom>
        </p:spPr>
        <p:txBody>
          <a:bodyPr/>
          <a:lstStyle>
            <a:lvl1pPr marL="0" indent="0">
              <a:lnSpc>
                <a:spcPct val="110000"/>
              </a:lnSpc>
              <a:spcBef>
                <a:spcPts val="2200"/>
              </a:spcBef>
              <a:buNone/>
              <a:defRPr sz="1400">
                <a:solidFill>
                  <a:schemeClr val="tx2"/>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9" name="Text Placeholder 18">
            <a:extLst>
              <a:ext uri="{FF2B5EF4-FFF2-40B4-BE49-F238E27FC236}">
                <a16:creationId xmlns:a16="http://schemas.microsoft.com/office/drawing/2014/main" id="{21954483-56A7-6D48-9F06-1BBCEEC6FC83}"/>
              </a:ext>
            </a:extLst>
          </p:cNvPr>
          <p:cNvSpPr>
            <a:spLocks noGrp="1"/>
          </p:cNvSpPr>
          <p:nvPr>
            <p:ph type="body" sz="quarter" idx="11" hasCustomPrompt="1"/>
          </p:nvPr>
        </p:nvSpPr>
        <p:spPr>
          <a:xfrm>
            <a:off x="4325524" y="1470025"/>
            <a:ext cx="3533015" cy="4042880"/>
          </a:xfrm>
          <a:prstGeom prst="rect">
            <a:avLst/>
          </a:prstGeom>
        </p:spPr>
        <p:txBody>
          <a:bodyPr/>
          <a:lstStyle>
            <a:lvl1pPr marL="0" indent="0">
              <a:lnSpc>
                <a:spcPct val="110000"/>
              </a:lnSpc>
              <a:spcBef>
                <a:spcPts val="2200"/>
              </a:spcBef>
              <a:buNone/>
              <a:defRPr sz="1400">
                <a:solidFill>
                  <a:schemeClr val="tx2"/>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0" name="Text Placeholder 18">
            <a:extLst>
              <a:ext uri="{FF2B5EF4-FFF2-40B4-BE49-F238E27FC236}">
                <a16:creationId xmlns:a16="http://schemas.microsoft.com/office/drawing/2014/main" id="{BB380EF6-14B1-9A49-B783-2E84AA5EA0B9}"/>
              </a:ext>
            </a:extLst>
          </p:cNvPr>
          <p:cNvSpPr>
            <a:spLocks noGrp="1"/>
          </p:cNvSpPr>
          <p:nvPr>
            <p:ph type="body" sz="quarter" idx="12" hasCustomPrompt="1"/>
          </p:nvPr>
        </p:nvSpPr>
        <p:spPr>
          <a:xfrm>
            <a:off x="8049385" y="1470025"/>
            <a:ext cx="3533015" cy="4042880"/>
          </a:xfrm>
          <a:prstGeom prst="rect">
            <a:avLst/>
          </a:prstGeom>
        </p:spPr>
        <p:txBody>
          <a:bodyPr/>
          <a:lstStyle>
            <a:lvl1pPr marL="0" indent="0">
              <a:lnSpc>
                <a:spcPct val="110000"/>
              </a:lnSpc>
              <a:spcBef>
                <a:spcPts val="2200"/>
              </a:spcBef>
              <a:buNone/>
              <a:defRPr sz="1400">
                <a:solidFill>
                  <a:schemeClr val="tx2"/>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cxnSp>
        <p:nvCxnSpPr>
          <p:cNvPr id="18" name="Google Shape;65;p14">
            <a:extLst>
              <a:ext uri="{FF2B5EF4-FFF2-40B4-BE49-F238E27FC236}">
                <a16:creationId xmlns:a16="http://schemas.microsoft.com/office/drawing/2014/main" id="{E422EB67-3B99-D043-AB04-E892F781D4E7}"/>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20" name="TextBox 19">
            <a:extLst>
              <a:ext uri="{FF2B5EF4-FFF2-40B4-BE49-F238E27FC236}">
                <a16:creationId xmlns:a16="http://schemas.microsoft.com/office/drawing/2014/main" id="{1C50A9E4-1EEF-7442-A32F-39543F510FD7}"/>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22" name="Straight Connector 21">
            <a:extLst>
              <a:ext uri="{FF2B5EF4-FFF2-40B4-BE49-F238E27FC236}">
                <a16:creationId xmlns:a16="http://schemas.microsoft.com/office/drawing/2014/main" id="{555C24D7-5D46-EA48-BCC1-CF27EA8C3094}"/>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oogle Shape;64;p14">
            <a:extLst>
              <a:ext uri="{FF2B5EF4-FFF2-40B4-BE49-F238E27FC236}">
                <a16:creationId xmlns:a16="http://schemas.microsoft.com/office/drawing/2014/main" id="{C1B8FB56-A61E-3542-B68A-9B36538CD2E2}"/>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2" name="Graphic 11">
            <a:extLst>
              <a:ext uri="{FF2B5EF4-FFF2-40B4-BE49-F238E27FC236}">
                <a16:creationId xmlns:a16="http://schemas.microsoft.com/office/drawing/2014/main" id="{DD3D8F05-6D53-4C41-91FB-1504BEB5151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395187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ontent_white_4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tx2"/>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995913"/>
            <a:ext cx="2565607" cy="4029617"/>
          </a:xfrm>
          <a:prstGeom prst="rect">
            <a:avLst/>
          </a:prstGeom>
        </p:spPr>
        <p:txBody>
          <a:bodyPr/>
          <a:lstStyle>
            <a:lvl1pPr marL="0" indent="0">
              <a:lnSpc>
                <a:spcPct val="110000"/>
              </a:lnSpc>
              <a:spcBef>
                <a:spcPts val="2200"/>
              </a:spcBef>
              <a:buNone/>
              <a:defRPr sz="1400">
                <a:solidFill>
                  <a:schemeClr val="tx2"/>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2" name="Text Placeholder 18">
            <a:extLst>
              <a:ext uri="{FF2B5EF4-FFF2-40B4-BE49-F238E27FC236}">
                <a16:creationId xmlns:a16="http://schemas.microsoft.com/office/drawing/2014/main" id="{53612460-C62C-9948-A42A-46D52DE19125}"/>
              </a:ext>
            </a:extLst>
          </p:cNvPr>
          <p:cNvSpPr>
            <a:spLocks noGrp="1"/>
          </p:cNvSpPr>
          <p:nvPr>
            <p:ph type="body" sz="quarter" idx="11" hasCustomPrompt="1"/>
          </p:nvPr>
        </p:nvSpPr>
        <p:spPr>
          <a:xfrm>
            <a:off x="3411124" y="1995914"/>
            <a:ext cx="2565607" cy="4029628"/>
          </a:xfrm>
          <a:prstGeom prst="rect">
            <a:avLst/>
          </a:prstGeom>
        </p:spPr>
        <p:txBody>
          <a:bodyPr/>
          <a:lstStyle>
            <a:lvl1pPr marL="0" indent="0">
              <a:lnSpc>
                <a:spcPct val="110000"/>
              </a:lnSpc>
              <a:spcBef>
                <a:spcPts val="2200"/>
              </a:spcBef>
              <a:buNone/>
              <a:defRPr sz="1400">
                <a:solidFill>
                  <a:schemeClr val="tx2"/>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3" name="Text Placeholder 18">
            <a:extLst>
              <a:ext uri="{FF2B5EF4-FFF2-40B4-BE49-F238E27FC236}">
                <a16:creationId xmlns:a16="http://schemas.microsoft.com/office/drawing/2014/main" id="{8749DF92-B411-394B-8C8C-CF611D9284BF}"/>
              </a:ext>
            </a:extLst>
          </p:cNvPr>
          <p:cNvSpPr>
            <a:spLocks noGrp="1"/>
          </p:cNvSpPr>
          <p:nvPr>
            <p:ph type="body" sz="quarter" idx="12" hasCustomPrompt="1"/>
          </p:nvPr>
        </p:nvSpPr>
        <p:spPr>
          <a:xfrm>
            <a:off x="6207333" y="1995914"/>
            <a:ext cx="2565607" cy="4029628"/>
          </a:xfrm>
          <a:prstGeom prst="rect">
            <a:avLst/>
          </a:prstGeom>
        </p:spPr>
        <p:txBody>
          <a:bodyPr/>
          <a:lstStyle>
            <a:lvl1pPr marL="0" indent="0">
              <a:lnSpc>
                <a:spcPct val="110000"/>
              </a:lnSpc>
              <a:spcBef>
                <a:spcPts val="2200"/>
              </a:spcBef>
              <a:buNone/>
              <a:defRPr sz="1400">
                <a:solidFill>
                  <a:schemeClr val="tx2"/>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4" name="Text Placeholder 18">
            <a:extLst>
              <a:ext uri="{FF2B5EF4-FFF2-40B4-BE49-F238E27FC236}">
                <a16:creationId xmlns:a16="http://schemas.microsoft.com/office/drawing/2014/main" id="{2F703496-04EA-E944-BC3B-F31EA1EC1F61}"/>
              </a:ext>
            </a:extLst>
          </p:cNvPr>
          <p:cNvSpPr>
            <a:spLocks noGrp="1"/>
          </p:cNvSpPr>
          <p:nvPr>
            <p:ph type="body" sz="quarter" idx="13" hasCustomPrompt="1"/>
          </p:nvPr>
        </p:nvSpPr>
        <p:spPr>
          <a:xfrm>
            <a:off x="9030047" y="1995914"/>
            <a:ext cx="2565607" cy="4029628"/>
          </a:xfrm>
          <a:prstGeom prst="rect">
            <a:avLst/>
          </a:prstGeom>
        </p:spPr>
        <p:txBody>
          <a:bodyPr/>
          <a:lstStyle>
            <a:lvl1pPr marL="0" indent="0">
              <a:lnSpc>
                <a:spcPct val="110000"/>
              </a:lnSpc>
              <a:spcBef>
                <a:spcPts val="2200"/>
              </a:spcBef>
              <a:buNone/>
              <a:defRPr sz="1400">
                <a:solidFill>
                  <a:schemeClr val="tx2"/>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cxnSp>
        <p:nvCxnSpPr>
          <p:cNvPr id="21" name="Google Shape;65;p14">
            <a:extLst>
              <a:ext uri="{FF2B5EF4-FFF2-40B4-BE49-F238E27FC236}">
                <a16:creationId xmlns:a16="http://schemas.microsoft.com/office/drawing/2014/main" id="{3762B7AF-C38E-4148-B827-2518A2154F39}"/>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23" name="TextBox 22">
            <a:extLst>
              <a:ext uri="{FF2B5EF4-FFF2-40B4-BE49-F238E27FC236}">
                <a16:creationId xmlns:a16="http://schemas.microsoft.com/office/drawing/2014/main" id="{3F42CD3F-620A-B241-B6E4-02A549F5D47A}"/>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26" name="Straight Connector 25">
            <a:extLst>
              <a:ext uri="{FF2B5EF4-FFF2-40B4-BE49-F238E27FC236}">
                <a16:creationId xmlns:a16="http://schemas.microsoft.com/office/drawing/2014/main" id="{0668405C-07F7-2045-86D5-CC221752DDB4}"/>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Google Shape;64;p14">
            <a:extLst>
              <a:ext uri="{FF2B5EF4-FFF2-40B4-BE49-F238E27FC236}">
                <a16:creationId xmlns:a16="http://schemas.microsoft.com/office/drawing/2014/main" id="{181F7300-A56D-FD4F-A36A-73479E41EE38}"/>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6" name="Graphic 15">
            <a:extLst>
              <a:ext uri="{FF2B5EF4-FFF2-40B4-BE49-F238E27FC236}">
                <a16:creationId xmlns:a16="http://schemas.microsoft.com/office/drawing/2014/main" id="{F745C9CB-744D-C641-8301-205422BF13A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34273177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content_white_3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tx2"/>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3533015" cy="4042880"/>
          </a:xfrm>
          <a:prstGeom prst="rect">
            <a:avLst/>
          </a:prstGeom>
        </p:spPr>
        <p:txBody>
          <a:bodyPr/>
          <a:lstStyle>
            <a:lvl1pPr marL="0" indent="0">
              <a:lnSpc>
                <a:spcPct val="110000"/>
              </a:lnSpc>
              <a:spcBef>
                <a:spcPts val="2200"/>
              </a:spcBef>
              <a:buNone/>
              <a:defRPr sz="1400">
                <a:solidFill>
                  <a:schemeClr val="tx2"/>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9" name="Text Placeholder 18">
            <a:extLst>
              <a:ext uri="{FF2B5EF4-FFF2-40B4-BE49-F238E27FC236}">
                <a16:creationId xmlns:a16="http://schemas.microsoft.com/office/drawing/2014/main" id="{21954483-56A7-6D48-9F06-1BBCEEC6FC83}"/>
              </a:ext>
            </a:extLst>
          </p:cNvPr>
          <p:cNvSpPr>
            <a:spLocks noGrp="1"/>
          </p:cNvSpPr>
          <p:nvPr>
            <p:ph type="body" sz="quarter" idx="11" hasCustomPrompt="1"/>
          </p:nvPr>
        </p:nvSpPr>
        <p:spPr>
          <a:xfrm>
            <a:off x="4325524" y="1470025"/>
            <a:ext cx="3533015" cy="4042880"/>
          </a:xfrm>
          <a:prstGeom prst="rect">
            <a:avLst/>
          </a:prstGeom>
        </p:spPr>
        <p:txBody>
          <a:bodyPr/>
          <a:lstStyle>
            <a:lvl1pPr marL="0" indent="0">
              <a:lnSpc>
                <a:spcPct val="110000"/>
              </a:lnSpc>
              <a:spcBef>
                <a:spcPts val="2200"/>
              </a:spcBef>
              <a:buNone/>
              <a:defRPr sz="1400">
                <a:solidFill>
                  <a:schemeClr val="tx2"/>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0" name="Text Placeholder 18">
            <a:extLst>
              <a:ext uri="{FF2B5EF4-FFF2-40B4-BE49-F238E27FC236}">
                <a16:creationId xmlns:a16="http://schemas.microsoft.com/office/drawing/2014/main" id="{BB380EF6-14B1-9A49-B783-2E84AA5EA0B9}"/>
              </a:ext>
            </a:extLst>
          </p:cNvPr>
          <p:cNvSpPr>
            <a:spLocks noGrp="1"/>
          </p:cNvSpPr>
          <p:nvPr>
            <p:ph type="body" sz="quarter" idx="12" hasCustomPrompt="1"/>
          </p:nvPr>
        </p:nvSpPr>
        <p:spPr>
          <a:xfrm>
            <a:off x="8049385" y="1470025"/>
            <a:ext cx="3533015" cy="4042880"/>
          </a:xfrm>
          <a:prstGeom prst="rect">
            <a:avLst/>
          </a:prstGeom>
        </p:spPr>
        <p:txBody>
          <a:bodyPr/>
          <a:lstStyle>
            <a:lvl1pPr marL="0" indent="0">
              <a:lnSpc>
                <a:spcPct val="110000"/>
              </a:lnSpc>
              <a:spcBef>
                <a:spcPts val="2200"/>
              </a:spcBef>
              <a:buNone/>
              <a:defRPr sz="1400">
                <a:solidFill>
                  <a:schemeClr val="tx2"/>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cxnSp>
        <p:nvCxnSpPr>
          <p:cNvPr id="18" name="Google Shape;65;p14">
            <a:extLst>
              <a:ext uri="{FF2B5EF4-FFF2-40B4-BE49-F238E27FC236}">
                <a16:creationId xmlns:a16="http://schemas.microsoft.com/office/drawing/2014/main" id="{476ED682-8278-A84B-AB3F-3A21EA100CB6}"/>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20" name="TextBox 19">
            <a:extLst>
              <a:ext uri="{FF2B5EF4-FFF2-40B4-BE49-F238E27FC236}">
                <a16:creationId xmlns:a16="http://schemas.microsoft.com/office/drawing/2014/main" id="{0BD95B50-CCF7-2A42-A743-236C414FB902}"/>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22" name="Straight Connector 21">
            <a:extLst>
              <a:ext uri="{FF2B5EF4-FFF2-40B4-BE49-F238E27FC236}">
                <a16:creationId xmlns:a16="http://schemas.microsoft.com/office/drawing/2014/main" id="{B1592890-0337-1D4F-AF6D-AC0D5DFE8A66}"/>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oogle Shape;64;p14">
            <a:extLst>
              <a:ext uri="{FF2B5EF4-FFF2-40B4-BE49-F238E27FC236}">
                <a16:creationId xmlns:a16="http://schemas.microsoft.com/office/drawing/2014/main" id="{43F74C8A-F79C-D749-A53E-959649FEA8F7}"/>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2" name="Graphic 11">
            <a:extLst>
              <a:ext uri="{FF2B5EF4-FFF2-40B4-BE49-F238E27FC236}">
                <a16:creationId xmlns:a16="http://schemas.microsoft.com/office/drawing/2014/main" id="{72AA6F0D-6C1F-E447-8294-CD87472C0EC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26863176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content_white_2col_picture">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365126"/>
            <a:ext cx="5401246" cy="1146097"/>
          </a:xfrm>
          <a:prstGeom prst="rect">
            <a:avLst/>
          </a:prstGeom>
        </p:spPr>
        <p:txBody>
          <a:bodyPr/>
          <a:lstStyle>
            <a:lvl1pPr>
              <a:defRPr sz="2400" b="1">
                <a:solidFill>
                  <a:schemeClr val="tx2"/>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5401572" cy="3433279"/>
          </a:xfrm>
          <a:prstGeom prst="rect">
            <a:avLst/>
          </a:prstGeom>
        </p:spPr>
        <p:txBody>
          <a:bodyPr/>
          <a:lstStyle>
            <a:lvl1pPr marL="0" indent="0">
              <a:lnSpc>
                <a:spcPct val="110000"/>
              </a:lnSpc>
              <a:spcBef>
                <a:spcPts val="2200"/>
              </a:spcBef>
              <a:buNone/>
              <a:defRPr sz="1400">
                <a:solidFill>
                  <a:schemeClr val="tx2"/>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10" name="Picture Placeholder 9">
            <a:extLst>
              <a:ext uri="{FF2B5EF4-FFF2-40B4-BE49-F238E27FC236}">
                <a16:creationId xmlns:a16="http://schemas.microsoft.com/office/drawing/2014/main" id="{71814347-F8A9-204F-AB52-30E747CBBBC5}"/>
              </a:ext>
            </a:extLst>
          </p:cNvPr>
          <p:cNvSpPr>
            <a:spLocks noGrp="1"/>
          </p:cNvSpPr>
          <p:nvPr>
            <p:ph type="pic" sz="quarter" idx="11"/>
          </p:nvPr>
        </p:nvSpPr>
        <p:spPr>
          <a:xfrm>
            <a:off x="6188767" y="-1"/>
            <a:ext cx="6003233" cy="6858001"/>
          </a:xfrm>
          <a:prstGeom prst="rect">
            <a:avLst/>
          </a:prstGeom>
          <a:solidFill>
            <a:schemeClr val="bg2">
              <a:lumMod val="90000"/>
            </a:schemeClr>
          </a:solidFill>
        </p:spPr>
        <p:txBody>
          <a:bodyPr/>
          <a:lstStyle/>
          <a:p>
            <a:endParaRPr lang="en-US"/>
          </a:p>
        </p:txBody>
      </p:sp>
      <p:cxnSp>
        <p:nvCxnSpPr>
          <p:cNvPr id="14" name="Google Shape;65;p14">
            <a:extLst>
              <a:ext uri="{FF2B5EF4-FFF2-40B4-BE49-F238E27FC236}">
                <a16:creationId xmlns:a16="http://schemas.microsoft.com/office/drawing/2014/main" id="{D09E51BF-723F-FA4E-8800-37E5A9D7912A}"/>
              </a:ext>
            </a:extLst>
          </p:cNvPr>
          <p:cNvCxnSpPr>
            <a:cxnSpLocks/>
          </p:cNvCxnSpPr>
          <p:nvPr userDrawn="1"/>
        </p:nvCxnSpPr>
        <p:spPr>
          <a:xfrm>
            <a:off x="298311" y="6407566"/>
            <a:ext cx="5685800" cy="0"/>
          </a:xfrm>
          <a:prstGeom prst="straightConnector1">
            <a:avLst/>
          </a:prstGeom>
          <a:noFill/>
          <a:ln w="9525" cap="flat" cmpd="sng">
            <a:solidFill>
              <a:schemeClr val="bg1"/>
            </a:solidFill>
            <a:prstDash val="solid"/>
            <a:round/>
            <a:headEnd type="none" w="med" len="med"/>
            <a:tailEnd type="none" w="med" len="med"/>
          </a:ln>
        </p:spPr>
      </p:cxnSp>
      <p:cxnSp>
        <p:nvCxnSpPr>
          <p:cNvPr id="16" name="Straight Connector 15">
            <a:extLst>
              <a:ext uri="{FF2B5EF4-FFF2-40B4-BE49-F238E27FC236}">
                <a16:creationId xmlns:a16="http://schemas.microsoft.com/office/drawing/2014/main" id="{A630479D-8B78-9A4E-87C1-9ABCC272525A}"/>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Google Shape;64;p14">
            <a:extLst>
              <a:ext uri="{FF2B5EF4-FFF2-40B4-BE49-F238E27FC236}">
                <a16:creationId xmlns:a16="http://schemas.microsoft.com/office/drawing/2014/main" id="{C27C6EFF-792E-094B-B4B2-9240F319E9E8}"/>
              </a:ext>
            </a:extLst>
          </p:cNvPr>
          <p:cNvSpPr txBox="1"/>
          <p:nvPr userDrawn="1"/>
        </p:nvSpPr>
        <p:spPr>
          <a:xfrm>
            <a:off x="1076460" y="6395991"/>
            <a:ext cx="4491220"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1" name="Graphic 10">
            <a:extLst>
              <a:ext uri="{FF2B5EF4-FFF2-40B4-BE49-F238E27FC236}">
                <a16:creationId xmlns:a16="http://schemas.microsoft.com/office/drawing/2014/main" id="{4C7098C3-DA51-674E-9986-D5DD4E063FB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780121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417C77C-8EB0-874B-BF1F-06257C9B2685}"/>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16200000">
            <a:off x="556593" y="-556592"/>
            <a:ext cx="6857999" cy="7971184"/>
          </a:xfrm>
          <a:prstGeom prst="rect">
            <a:avLst/>
          </a:prstGeom>
        </p:spPr>
      </p:pic>
      <p:sp>
        <p:nvSpPr>
          <p:cNvPr id="10" name="Picture Placeholder 9">
            <a:extLst>
              <a:ext uri="{FF2B5EF4-FFF2-40B4-BE49-F238E27FC236}">
                <a16:creationId xmlns:a16="http://schemas.microsoft.com/office/drawing/2014/main" id="{4E114E41-DA55-BB47-8599-0093FC827A13}"/>
              </a:ext>
            </a:extLst>
          </p:cNvPr>
          <p:cNvSpPr>
            <a:spLocks noGrp="1"/>
          </p:cNvSpPr>
          <p:nvPr>
            <p:ph type="pic" sz="quarter" idx="13"/>
          </p:nvPr>
        </p:nvSpPr>
        <p:spPr>
          <a:xfrm>
            <a:off x="7971183" y="0"/>
            <a:ext cx="4220817" cy="6858000"/>
          </a:xfrm>
          <a:prstGeom prst="rect">
            <a:avLst/>
          </a:prstGeom>
        </p:spPr>
        <p:txBody>
          <a:bodyPr/>
          <a:lstStyle/>
          <a:p>
            <a:endParaRPr lang="en-US"/>
          </a:p>
        </p:txBody>
      </p:sp>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399" y="572678"/>
            <a:ext cx="6594591" cy="195186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tx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Presentation title goes here Presentation title goes here</a:t>
            </a:r>
          </a:p>
        </p:txBody>
      </p:sp>
      <p:cxnSp>
        <p:nvCxnSpPr>
          <p:cNvPr id="15" name="Google Shape;65;p14">
            <a:extLst>
              <a:ext uri="{FF2B5EF4-FFF2-40B4-BE49-F238E27FC236}">
                <a16:creationId xmlns:a16="http://schemas.microsoft.com/office/drawing/2014/main" id="{BC024A99-97CC-2C49-97DB-5BE55D077DFE}"/>
              </a:ext>
            </a:extLst>
          </p:cNvPr>
          <p:cNvCxnSpPr>
            <a:cxnSpLocks/>
          </p:cNvCxnSpPr>
          <p:nvPr userDrawn="1"/>
        </p:nvCxnSpPr>
        <p:spPr>
          <a:xfrm>
            <a:off x="298311" y="6407566"/>
            <a:ext cx="7464150" cy="0"/>
          </a:xfrm>
          <a:prstGeom prst="straightConnector1">
            <a:avLst/>
          </a:prstGeom>
          <a:noFill/>
          <a:ln w="9525" cap="flat" cmpd="sng">
            <a:solidFill>
              <a:srgbClr val="00A7E1"/>
            </a:solidFill>
            <a:prstDash val="solid"/>
            <a:round/>
            <a:headEnd type="none" w="med" len="med"/>
            <a:tailEnd type="none" w="med" len="med"/>
          </a:ln>
        </p:spPr>
      </p:cxnSp>
      <p:sp>
        <p:nvSpPr>
          <p:cNvPr id="9" name="Text Placeholder 12">
            <a:extLst>
              <a:ext uri="{FF2B5EF4-FFF2-40B4-BE49-F238E27FC236}">
                <a16:creationId xmlns:a16="http://schemas.microsoft.com/office/drawing/2014/main" id="{D4298314-9A1E-4B44-BD05-3F2C8A004246}"/>
              </a:ext>
            </a:extLst>
          </p:cNvPr>
          <p:cNvSpPr>
            <a:spLocks noGrp="1"/>
          </p:cNvSpPr>
          <p:nvPr>
            <p:ph type="body" sz="quarter" idx="12" hasCustomPrompt="1"/>
          </p:nvPr>
        </p:nvSpPr>
        <p:spPr>
          <a:xfrm>
            <a:off x="591401" y="2865798"/>
            <a:ext cx="6686092" cy="1150021"/>
          </a:xfrm>
          <a:prstGeom prst="rect">
            <a:avLst/>
          </a:prstGeom>
        </p:spPr>
        <p:txBody>
          <a:bodyPr/>
          <a:lstStyle>
            <a:lvl1pPr marL="0" indent="0">
              <a:buNone/>
              <a:defRPr sz="2000">
                <a:solidFill>
                  <a:schemeClr val="accent1"/>
                </a:solidFill>
                <a:latin typeface="Ubuntu" panose="020B0504030602030204" pitchFamily="34" charset="0"/>
              </a:defRPr>
            </a:lvl1pPr>
          </a:lstStyle>
          <a:p>
            <a:pPr lvl="0"/>
            <a:r>
              <a:rPr lang="en-GB"/>
              <a:t>Date time version number</a:t>
            </a:r>
            <a:endParaRPr lang="en-US"/>
          </a:p>
        </p:txBody>
      </p:sp>
      <p:sp>
        <p:nvSpPr>
          <p:cNvPr id="13" name="TextBox 12">
            <a:extLst>
              <a:ext uri="{FF2B5EF4-FFF2-40B4-BE49-F238E27FC236}">
                <a16:creationId xmlns:a16="http://schemas.microsoft.com/office/drawing/2014/main" id="{5C0F2F98-52EA-9643-836B-BE43540FDE6D}"/>
              </a:ext>
            </a:extLst>
          </p:cNvPr>
          <p:cNvSpPr txBox="1"/>
          <p:nvPr userDrawn="1"/>
        </p:nvSpPr>
        <p:spPr>
          <a:xfrm>
            <a:off x="218662" y="6510129"/>
            <a:ext cx="4505738" cy="276999"/>
          </a:xfrm>
          <a:prstGeom prst="rect">
            <a:avLst/>
          </a:prstGeom>
          <a:noFill/>
        </p:spPr>
        <p:txBody>
          <a:bodyPr wrap="square" rtlCol="0">
            <a:spAutoFit/>
          </a:bodyPr>
          <a:lstStyle/>
          <a:p>
            <a:r>
              <a:rPr lang="en-US" sz="600" b="0" i="0" u="none" strike="noStrike" kern="1200">
                <a:solidFill>
                  <a:schemeClr val="tx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1" name="Graphic 10">
            <a:extLst>
              <a:ext uri="{FF2B5EF4-FFF2-40B4-BE49-F238E27FC236}">
                <a16:creationId xmlns:a16="http://schemas.microsoft.com/office/drawing/2014/main" id="{44794096-6D56-2B42-A825-7370B43AA34D}"/>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542" y="5669280"/>
            <a:ext cx="1664368" cy="609600"/>
          </a:xfrm>
          <a:prstGeom prst="rect">
            <a:avLst/>
          </a:prstGeom>
        </p:spPr>
      </p:pic>
    </p:spTree>
    <p:extLst>
      <p:ext uri="{BB962C8B-B14F-4D97-AF65-F5344CB8AC3E}">
        <p14:creationId xmlns:p14="http://schemas.microsoft.com/office/powerpoint/2010/main" val="1278785937"/>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content_white_2col_picture">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365127"/>
            <a:ext cx="5401246" cy="857618"/>
          </a:xfrm>
          <a:prstGeom prst="rect">
            <a:avLst/>
          </a:prstGeom>
        </p:spPr>
        <p:txBody>
          <a:bodyPr/>
          <a:lstStyle>
            <a:lvl1pPr>
              <a:defRPr sz="2400" b="1">
                <a:solidFill>
                  <a:schemeClr val="tx2"/>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6"/>
            <a:ext cx="3520226" cy="4775742"/>
          </a:xfrm>
          <a:prstGeom prst="rect">
            <a:avLst/>
          </a:prstGeom>
        </p:spPr>
        <p:txBody>
          <a:bodyPr/>
          <a:lstStyle>
            <a:lvl1pPr marL="0" indent="0">
              <a:lnSpc>
                <a:spcPct val="110000"/>
              </a:lnSpc>
              <a:spcBef>
                <a:spcPts val="2200"/>
              </a:spcBef>
              <a:buNone/>
              <a:defRPr sz="1400">
                <a:solidFill>
                  <a:schemeClr val="tx2"/>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10" name="Picture Placeholder 9">
            <a:extLst>
              <a:ext uri="{FF2B5EF4-FFF2-40B4-BE49-F238E27FC236}">
                <a16:creationId xmlns:a16="http://schemas.microsoft.com/office/drawing/2014/main" id="{71814347-F8A9-204F-AB52-30E747CBBBC5}"/>
              </a:ext>
            </a:extLst>
          </p:cNvPr>
          <p:cNvSpPr>
            <a:spLocks noGrp="1"/>
          </p:cNvSpPr>
          <p:nvPr>
            <p:ph type="pic" sz="quarter" idx="11"/>
          </p:nvPr>
        </p:nvSpPr>
        <p:spPr>
          <a:xfrm>
            <a:off x="8070112" y="-1"/>
            <a:ext cx="4121888" cy="6858001"/>
          </a:xfrm>
          <a:prstGeom prst="rect">
            <a:avLst/>
          </a:prstGeom>
          <a:solidFill>
            <a:schemeClr val="bg2">
              <a:lumMod val="90000"/>
            </a:schemeClr>
          </a:solidFill>
        </p:spPr>
        <p:txBody>
          <a:bodyPr/>
          <a:lstStyle/>
          <a:p>
            <a:endParaRPr lang="en-US"/>
          </a:p>
        </p:txBody>
      </p:sp>
      <p:sp>
        <p:nvSpPr>
          <p:cNvPr id="14" name="Text Placeholder 18">
            <a:extLst>
              <a:ext uri="{FF2B5EF4-FFF2-40B4-BE49-F238E27FC236}">
                <a16:creationId xmlns:a16="http://schemas.microsoft.com/office/drawing/2014/main" id="{806B764E-EDFD-804F-81F4-D1E8C388A42F}"/>
              </a:ext>
            </a:extLst>
          </p:cNvPr>
          <p:cNvSpPr>
            <a:spLocks noGrp="1"/>
          </p:cNvSpPr>
          <p:nvPr>
            <p:ph type="body" sz="quarter" idx="12" hasCustomPrompt="1"/>
          </p:nvPr>
        </p:nvSpPr>
        <p:spPr>
          <a:xfrm>
            <a:off x="4333690" y="1470026"/>
            <a:ext cx="3520226" cy="4775742"/>
          </a:xfrm>
          <a:prstGeom prst="rect">
            <a:avLst/>
          </a:prstGeom>
        </p:spPr>
        <p:txBody>
          <a:bodyPr/>
          <a:lstStyle>
            <a:lvl1pPr marL="0" indent="0">
              <a:lnSpc>
                <a:spcPct val="110000"/>
              </a:lnSpc>
              <a:spcBef>
                <a:spcPts val="2200"/>
              </a:spcBef>
              <a:buNone/>
              <a:defRPr sz="1400">
                <a:solidFill>
                  <a:schemeClr val="tx2"/>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cxnSp>
        <p:nvCxnSpPr>
          <p:cNvPr id="15" name="Google Shape;65;p14">
            <a:extLst>
              <a:ext uri="{FF2B5EF4-FFF2-40B4-BE49-F238E27FC236}">
                <a16:creationId xmlns:a16="http://schemas.microsoft.com/office/drawing/2014/main" id="{42F48292-40D8-FF42-906A-1FE62276F46F}"/>
              </a:ext>
            </a:extLst>
          </p:cNvPr>
          <p:cNvCxnSpPr>
            <a:cxnSpLocks/>
          </p:cNvCxnSpPr>
          <p:nvPr userDrawn="1"/>
        </p:nvCxnSpPr>
        <p:spPr>
          <a:xfrm>
            <a:off x="298311" y="6407566"/>
            <a:ext cx="7555605" cy="0"/>
          </a:xfrm>
          <a:prstGeom prst="straightConnector1">
            <a:avLst/>
          </a:prstGeom>
          <a:noFill/>
          <a:ln w="9525" cap="flat" cmpd="sng">
            <a:solidFill>
              <a:schemeClr val="bg1"/>
            </a:solidFill>
            <a:prstDash val="solid"/>
            <a:round/>
            <a:headEnd type="none" w="med" len="med"/>
            <a:tailEnd type="none" w="med" len="med"/>
          </a:ln>
        </p:spPr>
      </p:cxnSp>
      <p:cxnSp>
        <p:nvCxnSpPr>
          <p:cNvPr id="18" name="Straight Connector 17">
            <a:extLst>
              <a:ext uri="{FF2B5EF4-FFF2-40B4-BE49-F238E27FC236}">
                <a16:creationId xmlns:a16="http://schemas.microsoft.com/office/drawing/2014/main" id="{EE7FD399-DAA0-0C4D-B047-288612F9C0DC}"/>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oogle Shape;64;p14">
            <a:extLst>
              <a:ext uri="{FF2B5EF4-FFF2-40B4-BE49-F238E27FC236}">
                <a16:creationId xmlns:a16="http://schemas.microsoft.com/office/drawing/2014/main" id="{5680EE9D-E1D7-5645-B319-6C506BB4A582}"/>
              </a:ext>
            </a:extLst>
          </p:cNvPr>
          <p:cNvSpPr txBox="1"/>
          <p:nvPr userDrawn="1"/>
        </p:nvSpPr>
        <p:spPr>
          <a:xfrm>
            <a:off x="1076460" y="6395991"/>
            <a:ext cx="7915140"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1" name="Graphic 10">
            <a:extLst>
              <a:ext uri="{FF2B5EF4-FFF2-40B4-BE49-F238E27FC236}">
                <a16:creationId xmlns:a16="http://schemas.microsoft.com/office/drawing/2014/main" id="{50EF1643-CC17-D147-AC69-F6941BA9A716}"/>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36392818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8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a:ln>
            <a:noFill/>
          </a:ln>
        </p:spPr>
        <p:txBody>
          <a:bodyPr/>
          <a:lstStyle>
            <a:lvl1pPr>
              <a:defRPr sz="2400" b="1">
                <a:solidFill>
                  <a:schemeClr val="tx2"/>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cxnSp>
        <p:nvCxnSpPr>
          <p:cNvPr id="11" name="Google Shape;65;p14">
            <a:extLst>
              <a:ext uri="{FF2B5EF4-FFF2-40B4-BE49-F238E27FC236}">
                <a16:creationId xmlns:a16="http://schemas.microsoft.com/office/drawing/2014/main" id="{0157DF83-8354-4244-8509-FACD614C733F}"/>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BBC9DDF1-A3B8-D94C-9888-F13FE611938E}"/>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4" name="Straight Connector 13">
            <a:extLst>
              <a:ext uri="{FF2B5EF4-FFF2-40B4-BE49-F238E27FC236}">
                <a16:creationId xmlns:a16="http://schemas.microsoft.com/office/drawing/2014/main" id="{7A57F77E-90DD-7244-A396-F02B11EFAA47}"/>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Google Shape;64;p14">
            <a:extLst>
              <a:ext uri="{FF2B5EF4-FFF2-40B4-BE49-F238E27FC236}">
                <a16:creationId xmlns:a16="http://schemas.microsoft.com/office/drawing/2014/main" id="{3A242881-5F52-F74C-861F-E5D485EF72F1}"/>
              </a:ext>
            </a:extLst>
          </p:cNvPr>
          <p:cNvSpPr txBox="1"/>
          <p:nvPr userDrawn="1"/>
        </p:nvSpPr>
        <p:spPr>
          <a:xfrm>
            <a:off x="1076460" y="6395991"/>
            <a:ext cx="4491220"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9" name="Graphic 8">
            <a:extLst>
              <a:ext uri="{FF2B5EF4-FFF2-40B4-BE49-F238E27FC236}">
                <a16:creationId xmlns:a16="http://schemas.microsoft.com/office/drawing/2014/main" id="{32772A35-6B51-6A47-86E5-5E307072B64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8278076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mp; text with image 3-column_2">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838200" y="259230"/>
            <a:ext cx="9829800" cy="590774"/>
          </a:xfrm>
          <a:prstGeom prst="rect">
            <a:avLst/>
          </a:prstGeom>
        </p:spPr>
        <p:txBody>
          <a:bodyPr/>
          <a:lstStyle>
            <a:lvl1pPr>
              <a:spcBef>
                <a:spcPts val="800"/>
              </a:spcBef>
              <a:defRPr sz="2800" b="1">
                <a:latin typeface="Arial" charset="0"/>
                <a:ea typeface="Arial" charset="0"/>
                <a:cs typeface="Arial" charset="0"/>
              </a:defRPr>
            </a:lvl1pPr>
          </a:lstStyle>
          <a:p>
            <a:r>
              <a:rPr lang="en-US" dirty="0"/>
              <a:t>Insert slide headline</a:t>
            </a:r>
          </a:p>
        </p:txBody>
      </p:sp>
      <p:sp>
        <p:nvSpPr>
          <p:cNvPr id="12" name="Subtitle 2"/>
          <p:cNvSpPr>
            <a:spLocks noGrp="1"/>
          </p:cNvSpPr>
          <p:nvPr>
            <p:ph type="subTitle" idx="10" hasCustomPrompt="1"/>
          </p:nvPr>
        </p:nvSpPr>
        <p:spPr>
          <a:xfrm>
            <a:off x="838200" y="773483"/>
            <a:ext cx="10944497" cy="834230"/>
          </a:xfrm>
          <a:prstGeom prst="rect">
            <a:avLst/>
          </a:prstGeom>
        </p:spPr>
        <p:txBody>
          <a:bodyPr/>
          <a:lstStyle>
            <a:lvl1pPr marL="0" indent="0" algn="l">
              <a:lnSpc>
                <a:spcPct val="100000"/>
              </a:lnSpc>
              <a:spcBef>
                <a:spcPts val="400"/>
              </a:spcBef>
              <a:buNone/>
              <a:defRPr sz="1400">
                <a:solidFill>
                  <a:schemeClr val="tx2"/>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of text here</a:t>
            </a:r>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32315538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with image only_1">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4700"/>
            <a:ext cx="10426700" cy="4151313"/>
          </a:xfrm>
          <a:prstGeom prst="rect">
            <a:avLst/>
          </a:prstGeom>
        </p:spPr>
        <p:txBody>
          <a:bodyPr/>
          <a:lstStyle>
            <a:lvl1pPr>
              <a:defRPr sz="2000">
                <a:solidFill>
                  <a:schemeClr val="bg1">
                    <a:lumMod val="75000"/>
                  </a:schemeClr>
                </a:solidFill>
                <a:latin typeface="Arial" charset="0"/>
                <a:ea typeface="Arial" charset="0"/>
                <a:cs typeface="Arial" charset="0"/>
              </a:defRPr>
            </a:lvl1pPr>
          </a:lstStyle>
          <a:p>
            <a:pPr lvl="0"/>
            <a:r>
              <a:rPr lang="en-US" dirty="0"/>
              <a:t>Insert chart/content here</a:t>
            </a:r>
          </a:p>
        </p:txBody>
      </p:sp>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0" name="Title 1"/>
          <p:cNvSpPr>
            <a:spLocks noGrp="1"/>
          </p:cNvSpPr>
          <p:nvPr>
            <p:ph type="title" hasCustomPrompt="1"/>
          </p:nvPr>
        </p:nvSpPr>
        <p:spPr>
          <a:xfrm>
            <a:off x="838200" y="568325"/>
            <a:ext cx="9564526"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Tree>
    <p:extLst>
      <p:ext uri="{BB962C8B-B14F-4D97-AF65-F5344CB8AC3E}">
        <p14:creationId xmlns:p14="http://schemas.microsoft.com/office/powerpoint/2010/main" val="14721173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a:ln>
            <a:noFill/>
          </a:ln>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10996612" cy="2408238"/>
          </a:xfrm>
          <a:prstGeom prst="rect">
            <a:avLst/>
          </a:prstGeom>
        </p:spPr>
        <p:txBody>
          <a:bodyPr/>
          <a:lstStyle>
            <a:lvl1pPr marL="0" indent="0">
              <a:lnSpc>
                <a:spcPct val="110000"/>
              </a:lnSpc>
              <a:spcBef>
                <a:spcPts val="2200"/>
              </a:spcBef>
              <a:buNone/>
              <a:defRPr sz="1400">
                <a:ln>
                  <a:noFill/>
                </a:ln>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cxnSp>
        <p:nvCxnSpPr>
          <p:cNvPr id="11" name="Google Shape;65;p14">
            <a:extLst>
              <a:ext uri="{FF2B5EF4-FFF2-40B4-BE49-F238E27FC236}">
                <a16:creationId xmlns:a16="http://schemas.microsoft.com/office/drawing/2014/main" id="{0157DF83-8354-4244-8509-FACD614C733F}"/>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BBC9DDF1-A3B8-D94C-9888-F13FE611938E}"/>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4" name="Straight Connector 13">
            <a:extLst>
              <a:ext uri="{FF2B5EF4-FFF2-40B4-BE49-F238E27FC236}">
                <a16:creationId xmlns:a16="http://schemas.microsoft.com/office/drawing/2014/main" id="{7A57F77E-90DD-7244-A396-F02B11EFAA47}"/>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64;p14">
            <a:extLst>
              <a:ext uri="{FF2B5EF4-FFF2-40B4-BE49-F238E27FC236}">
                <a16:creationId xmlns:a16="http://schemas.microsoft.com/office/drawing/2014/main" id="{B5975F8B-35DA-1D40-A8CD-8FCD704A74A8}"/>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9" name="Graphic 8">
            <a:extLst>
              <a:ext uri="{FF2B5EF4-FFF2-40B4-BE49-F238E27FC236}">
                <a16:creationId xmlns:a16="http://schemas.microsoft.com/office/drawing/2014/main" id="{6FB8951C-96CE-8643-A791-5C1229C5CEA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41343417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4"/>
            <a:ext cx="5394023" cy="4636559"/>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p>
          <a:p>
            <a:pPr lvl="0"/>
            <a:r>
              <a:rPr lang="en-SG"/>
              <a:t>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9" name="Text Placeholder 18">
            <a:extLst>
              <a:ext uri="{FF2B5EF4-FFF2-40B4-BE49-F238E27FC236}">
                <a16:creationId xmlns:a16="http://schemas.microsoft.com/office/drawing/2014/main" id="{89E17B67-827C-2440-845C-AB18B943F81B}"/>
              </a:ext>
            </a:extLst>
          </p:cNvPr>
          <p:cNvSpPr>
            <a:spLocks noGrp="1"/>
          </p:cNvSpPr>
          <p:nvPr>
            <p:ph type="body" sz="quarter" idx="11" hasCustomPrompt="1"/>
          </p:nvPr>
        </p:nvSpPr>
        <p:spPr>
          <a:xfrm>
            <a:off x="6226959" y="1470024"/>
            <a:ext cx="5394023" cy="4636559"/>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a:t>
            </a:r>
          </a:p>
          <a:p>
            <a:pPr lvl="0"/>
            <a:r>
              <a:rPr lang="en-SG"/>
              <a:t>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cxnSp>
        <p:nvCxnSpPr>
          <p:cNvPr id="12" name="Google Shape;65;p14">
            <a:extLst>
              <a:ext uri="{FF2B5EF4-FFF2-40B4-BE49-F238E27FC236}">
                <a16:creationId xmlns:a16="http://schemas.microsoft.com/office/drawing/2014/main" id="{8BAADCCA-6C2F-A341-9037-B9F4CB2EC762}"/>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3" name="TextBox 12">
            <a:extLst>
              <a:ext uri="{FF2B5EF4-FFF2-40B4-BE49-F238E27FC236}">
                <a16:creationId xmlns:a16="http://schemas.microsoft.com/office/drawing/2014/main" id="{E8E2F222-BB16-8D4D-B7F5-0FAA151BBA5E}"/>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5" name="Straight Connector 14">
            <a:extLst>
              <a:ext uri="{FF2B5EF4-FFF2-40B4-BE49-F238E27FC236}">
                <a16:creationId xmlns:a16="http://schemas.microsoft.com/office/drawing/2014/main" id="{A6DFFF59-F2C8-464E-BBF0-A1013BC67B13}"/>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64;p14">
            <a:extLst>
              <a:ext uri="{FF2B5EF4-FFF2-40B4-BE49-F238E27FC236}">
                <a16:creationId xmlns:a16="http://schemas.microsoft.com/office/drawing/2014/main" id="{8E2CCB43-C1BD-2B42-AC5E-A6CA6721A555}"/>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1" name="Graphic 10">
            <a:extLst>
              <a:ext uri="{FF2B5EF4-FFF2-40B4-BE49-F238E27FC236}">
                <a16:creationId xmlns:a16="http://schemas.microsoft.com/office/drawing/2014/main" id="{26B65209-BAFE-4F4E-8AAC-252EC069A085}"/>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206369813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1043793"/>
            <a:ext cx="4826644" cy="3790173"/>
          </a:xfrm>
          <a:prstGeom prst="rect">
            <a:avLst/>
          </a:prstGeom>
        </p:spPr>
        <p:txBody>
          <a:bodyPr/>
          <a:lstStyle>
            <a:lvl1pPr>
              <a:defRPr sz="4400" b="1">
                <a:solidFill>
                  <a:schemeClr val="accent2"/>
                </a:solidFill>
                <a:latin typeface="Ubuntu" panose="020B0504030602030204" pitchFamily="34" charset="0"/>
              </a:defRPr>
            </a:lvl1pPr>
          </a:lstStyle>
          <a:p>
            <a:r>
              <a:rPr lang="en-GB"/>
              <a:t>Slide title goes here lorem ipsum 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215605" y="1043792"/>
            <a:ext cx="5382670" cy="4500477"/>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p>
          <a:p>
            <a:pPr lvl="0"/>
            <a:r>
              <a:rPr lang="en-SG" err="1"/>
              <a:t>Etiam</a:t>
            </a:r>
            <a:r>
              <a:rPr lang="en-SG"/>
              <a:t> </a:t>
            </a:r>
            <a:r>
              <a:rPr lang="en-SG" err="1"/>
              <a:t>sollicitudin</a:t>
            </a:r>
            <a:r>
              <a:rPr lang="en-SG"/>
              <a:t> dui </a:t>
            </a:r>
            <a:r>
              <a:rPr lang="en-SG" err="1"/>
              <a:t>ut</a:t>
            </a:r>
            <a:r>
              <a:rPr lang="en-SG"/>
              <a:t> </a:t>
            </a:r>
            <a:r>
              <a:rPr lang="en-SG" err="1"/>
              <a:t>elit</a:t>
            </a:r>
            <a:r>
              <a:rPr lang="en-SG"/>
              <a:t> lacinia, vitae </a:t>
            </a:r>
            <a:r>
              <a:rPr lang="en-SG" err="1"/>
              <a:t>aliquet</a:t>
            </a:r>
            <a:r>
              <a:rPr lang="en-SG"/>
              <a:t> </a:t>
            </a:r>
            <a:r>
              <a:rPr lang="en-SG" err="1"/>
              <a:t>nunc</a:t>
            </a:r>
            <a:r>
              <a:rPr lang="en-SG"/>
              <a:t> </a:t>
            </a:r>
            <a:r>
              <a:rPr lang="en-SG" err="1"/>
              <a:t>scelerisque</a:t>
            </a:r>
            <a:r>
              <a:rPr lang="en-SG"/>
              <a:t>. Duis </a:t>
            </a:r>
            <a:r>
              <a:rPr lang="en-SG" err="1"/>
              <a:t>ut</a:t>
            </a:r>
            <a:r>
              <a:rPr lang="en-SG"/>
              <a:t> </a:t>
            </a:r>
            <a:r>
              <a:rPr lang="en-SG" err="1"/>
              <a:t>sem</a:t>
            </a:r>
            <a:r>
              <a:rPr lang="en-SG"/>
              <a:t> </a:t>
            </a:r>
            <a:r>
              <a:rPr lang="en-SG" err="1"/>
              <a:t>bibendum</a:t>
            </a:r>
            <a:r>
              <a:rPr lang="en-SG"/>
              <a:t>, </a:t>
            </a:r>
            <a:r>
              <a:rPr lang="en-SG" err="1"/>
              <a:t>vehicula</a:t>
            </a:r>
            <a:r>
              <a:rPr lang="en-SG"/>
              <a:t> ligula non, </a:t>
            </a:r>
            <a:r>
              <a:rPr lang="en-SG" err="1"/>
              <a:t>varius</a:t>
            </a:r>
            <a:r>
              <a:rPr lang="en-SG"/>
              <a:t> eros. Duis </a:t>
            </a:r>
            <a:r>
              <a:rPr lang="en-SG" err="1"/>
              <a:t>tristique</a:t>
            </a:r>
            <a:r>
              <a:rPr lang="en-SG"/>
              <a:t> </a:t>
            </a:r>
            <a:r>
              <a:rPr lang="en-SG" err="1"/>
              <a:t>velit</a:t>
            </a:r>
            <a:r>
              <a:rPr lang="en-SG"/>
              <a:t> </a:t>
            </a:r>
            <a:r>
              <a:rPr lang="en-SG" err="1"/>
              <a:t>lectus</a:t>
            </a:r>
            <a:r>
              <a:rPr lang="en-SG"/>
              <a:t>, </a:t>
            </a:r>
            <a:r>
              <a:rPr lang="en-SG" err="1"/>
              <a:t>dapibus</a:t>
            </a:r>
            <a:r>
              <a:rPr lang="en-SG"/>
              <a:t> </a:t>
            </a:r>
            <a:r>
              <a:rPr lang="en-SG" err="1"/>
              <a:t>ullamcorper</a:t>
            </a:r>
            <a:r>
              <a:rPr lang="en-SG"/>
              <a:t> dui </a:t>
            </a:r>
            <a:r>
              <a:rPr lang="en-SG" err="1"/>
              <a:t>condimentum</a:t>
            </a:r>
            <a:r>
              <a:rPr lang="en-SG"/>
              <a:t> id. Duis </a:t>
            </a:r>
            <a:r>
              <a:rPr lang="en-SG" err="1"/>
              <a:t>felis</a:t>
            </a:r>
            <a:r>
              <a:rPr lang="en-SG"/>
              <a:t> </a:t>
            </a:r>
            <a:r>
              <a:rPr lang="en-SG" err="1"/>
              <a:t>odio</a:t>
            </a:r>
            <a:r>
              <a:rPr lang="en-SG"/>
              <a:t>, pulvinar in </a:t>
            </a:r>
            <a:r>
              <a:rPr lang="en-SG" err="1"/>
              <a:t>quam</a:t>
            </a:r>
            <a:r>
              <a:rPr lang="en-SG"/>
              <a:t> a, </a:t>
            </a:r>
            <a:r>
              <a:rPr lang="en-SG" err="1"/>
              <a:t>vehicula</a:t>
            </a:r>
            <a:r>
              <a:rPr lang="en-SG"/>
              <a:t> </a:t>
            </a:r>
            <a:r>
              <a:rPr lang="en-SG" err="1"/>
              <a:t>lobortis</a:t>
            </a:r>
            <a:r>
              <a:rPr lang="en-SG"/>
              <a:t> </a:t>
            </a:r>
            <a:r>
              <a:rPr lang="en-SG" err="1"/>
              <a:t>nulla</a:t>
            </a:r>
            <a:r>
              <a:rPr lang="en-SG"/>
              <a:t>. </a:t>
            </a:r>
            <a:r>
              <a:rPr lang="en-SG" err="1"/>
              <a:t>Fusce</a:t>
            </a:r>
            <a:r>
              <a:rPr lang="en-SG"/>
              <a:t> </a:t>
            </a:r>
            <a:r>
              <a:rPr lang="en-SG" err="1"/>
              <a:t>ut</a:t>
            </a:r>
            <a:r>
              <a:rPr lang="en-SG"/>
              <a:t> </a:t>
            </a:r>
            <a:r>
              <a:rPr lang="en-SG" err="1"/>
              <a:t>tincidunt</a:t>
            </a:r>
            <a:r>
              <a:rPr lang="en-SG"/>
              <a:t> </a:t>
            </a:r>
            <a:r>
              <a:rPr lang="en-SG" err="1"/>
              <a:t>arcu</a:t>
            </a:r>
            <a:r>
              <a:rPr lang="en-SG"/>
              <a:t>. </a:t>
            </a:r>
            <a:r>
              <a:rPr lang="en-SG" err="1"/>
              <a:t>Vivamus</a:t>
            </a:r>
            <a:r>
              <a:rPr lang="en-SG"/>
              <a:t> gravida </a:t>
            </a:r>
            <a:r>
              <a:rPr lang="en-SG" err="1"/>
              <a:t>ut</a:t>
            </a:r>
            <a:r>
              <a:rPr lang="en-SG"/>
              <a:t> </a:t>
            </a:r>
            <a:r>
              <a:rPr lang="en-SG" err="1"/>
              <a:t>enim</a:t>
            </a:r>
            <a:r>
              <a:rPr lang="en-SG"/>
              <a:t> et </a:t>
            </a:r>
            <a:r>
              <a:rPr lang="en-SG" err="1"/>
              <a:t>varius</a:t>
            </a:r>
            <a:r>
              <a:rPr lang="en-SG"/>
              <a:t>. </a:t>
            </a:r>
            <a:r>
              <a:rPr lang="en-SG" err="1"/>
              <a:t>Orci</a:t>
            </a:r>
            <a:r>
              <a:rPr lang="en-SG"/>
              <a:t> </a:t>
            </a:r>
            <a:r>
              <a:rPr lang="en-SG" err="1"/>
              <a:t>varius</a:t>
            </a:r>
            <a:r>
              <a:rPr lang="en-SG"/>
              <a:t> </a:t>
            </a:r>
            <a:r>
              <a:rPr lang="en-SG" err="1"/>
              <a:t>natoque</a:t>
            </a:r>
            <a:r>
              <a:rPr lang="en-SG"/>
              <a:t> </a:t>
            </a:r>
            <a:r>
              <a:rPr lang="en-SG" err="1"/>
              <a:t>penatibus</a:t>
            </a:r>
            <a:r>
              <a:rPr lang="en-SG"/>
              <a:t> et </a:t>
            </a:r>
            <a:r>
              <a:rPr lang="en-SG" err="1"/>
              <a:t>magnis</a:t>
            </a:r>
            <a:r>
              <a:rPr lang="en-SG"/>
              <a:t> dis parturient </a:t>
            </a:r>
            <a:r>
              <a:rPr lang="en-SG" err="1"/>
              <a:t>montes</a:t>
            </a:r>
            <a:r>
              <a:rPr lang="en-SG"/>
              <a:t>, </a:t>
            </a:r>
            <a:r>
              <a:rPr lang="en-SG" err="1"/>
              <a:t>nascetur</a:t>
            </a:r>
            <a:r>
              <a:rPr lang="en-SG"/>
              <a:t> </a:t>
            </a:r>
            <a:r>
              <a:rPr lang="en-SG" err="1"/>
              <a:t>ridiculus</a:t>
            </a:r>
            <a:r>
              <a:rPr lang="en-SG"/>
              <a:t> mus.</a:t>
            </a:r>
            <a:endParaRPr lang="en-US"/>
          </a:p>
        </p:txBody>
      </p:sp>
      <p:cxnSp>
        <p:nvCxnSpPr>
          <p:cNvPr id="11" name="Google Shape;65;p14">
            <a:extLst>
              <a:ext uri="{FF2B5EF4-FFF2-40B4-BE49-F238E27FC236}">
                <a16:creationId xmlns:a16="http://schemas.microsoft.com/office/drawing/2014/main" id="{6363D6F1-C343-8B46-B1C2-5CFAB7508338}"/>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0750B8EF-804F-4E44-93DB-68D9364AA671}"/>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4" name="Straight Connector 13">
            <a:extLst>
              <a:ext uri="{FF2B5EF4-FFF2-40B4-BE49-F238E27FC236}">
                <a16:creationId xmlns:a16="http://schemas.microsoft.com/office/drawing/2014/main" id="{D090540D-D709-8D4A-950F-AF865624943E}"/>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64;p14">
            <a:extLst>
              <a:ext uri="{FF2B5EF4-FFF2-40B4-BE49-F238E27FC236}">
                <a16:creationId xmlns:a16="http://schemas.microsoft.com/office/drawing/2014/main" id="{B7DF7FA0-EADA-7F4C-A367-7A75FACB1DC8}"/>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9" name="Graphic 8">
            <a:extLst>
              <a:ext uri="{FF2B5EF4-FFF2-40B4-BE49-F238E27FC236}">
                <a16:creationId xmlns:a16="http://schemas.microsoft.com/office/drawing/2014/main" id="{29517A3C-44F0-6F4D-BAE1-97D24EEAD8E6}"/>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10799775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content_white_3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9" name="Text Placeholder 18">
            <a:extLst>
              <a:ext uri="{FF2B5EF4-FFF2-40B4-BE49-F238E27FC236}">
                <a16:creationId xmlns:a16="http://schemas.microsoft.com/office/drawing/2014/main" id="{21954483-56A7-6D48-9F06-1BBCEEC6FC83}"/>
              </a:ext>
            </a:extLst>
          </p:cNvPr>
          <p:cNvSpPr>
            <a:spLocks noGrp="1"/>
          </p:cNvSpPr>
          <p:nvPr>
            <p:ph type="body" sz="quarter" idx="11" hasCustomPrompt="1"/>
          </p:nvPr>
        </p:nvSpPr>
        <p:spPr>
          <a:xfrm>
            <a:off x="4325524"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0" name="Text Placeholder 18">
            <a:extLst>
              <a:ext uri="{FF2B5EF4-FFF2-40B4-BE49-F238E27FC236}">
                <a16:creationId xmlns:a16="http://schemas.microsoft.com/office/drawing/2014/main" id="{BB380EF6-14B1-9A49-B783-2E84AA5EA0B9}"/>
              </a:ext>
            </a:extLst>
          </p:cNvPr>
          <p:cNvSpPr>
            <a:spLocks noGrp="1"/>
          </p:cNvSpPr>
          <p:nvPr>
            <p:ph type="body" sz="quarter" idx="12" hasCustomPrompt="1"/>
          </p:nvPr>
        </p:nvSpPr>
        <p:spPr>
          <a:xfrm>
            <a:off x="8049385"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cxnSp>
        <p:nvCxnSpPr>
          <p:cNvPr id="18" name="Google Shape;65;p14">
            <a:extLst>
              <a:ext uri="{FF2B5EF4-FFF2-40B4-BE49-F238E27FC236}">
                <a16:creationId xmlns:a16="http://schemas.microsoft.com/office/drawing/2014/main" id="{E422EB67-3B99-D043-AB04-E892F781D4E7}"/>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20" name="TextBox 19">
            <a:extLst>
              <a:ext uri="{FF2B5EF4-FFF2-40B4-BE49-F238E27FC236}">
                <a16:creationId xmlns:a16="http://schemas.microsoft.com/office/drawing/2014/main" id="{1C50A9E4-1EEF-7442-A32F-39543F510FD7}"/>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22" name="Straight Connector 21">
            <a:extLst>
              <a:ext uri="{FF2B5EF4-FFF2-40B4-BE49-F238E27FC236}">
                <a16:creationId xmlns:a16="http://schemas.microsoft.com/office/drawing/2014/main" id="{555C24D7-5D46-EA48-BCC1-CF27EA8C3094}"/>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oogle Shape;64;p14">
            <a:extLst>
              <a:ext uri="{FF2B5EF4-FFF2-40B4-BE49-F238E27FC236}">
                <a16:creationId xmlns:a16="http://schemas.microsoft.com/office/drawing/2014/main" id="{C1B8FB56-A61E-3542-B68A-9B36538CD2E2}"/>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2" name="Graphic 11">
            <a:extLst>
              <a:ext uri="{FF2B5EF4-FFF2-40B4-BE49-F238E27FC236}">
                <a16:creationId xmlns:a16="http://schemas.microsoft.com/office/drawing/2014/main" id="{62AEE8C8-ED73-2749-B81B-350F91B6F90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31032202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ontent_white_4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995913"/>
            <a:ext cx="2565607" cy="4029617"/>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2" name="Text Placeholder 18">
            <a:extLst>
              <a:ext uri="{FF2B5EF4-FFF2-40B4-BE49-F238E27FC236}">
                <a16:creationId xmlns:a16="http://schemas.microsoft.com/office/drawing/2014/main" id="{53612460-C62C-9948-A42A-46D52DE19125}"/>
              </a:ext>
            </a:extLst>
          </p:cNvPr>
          <p:cNvSpPr>
            <a:spLocks noGrp="1"/>
          </p:cNvSpPr>
          <p:nvPr>
            <p:ph type="body" sz="quarter" idx="11" hasCustomPrompt="1"/>
          </p:nvPr>
        </p:nvSpPr>
        <p:spPr>
          <a:xfrm>
            <a:off x="3411124" y="1995914"/>
            <a:ext cx="2565607" cy="4029628"/>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3" name="Text Placeholder 18">
            <a:extLst>
              <a:ext uri="{FF2B5EF4-FFF2-40B4-BE49-F238E27FC236}">
                <a16:creationId xmlns:a16="http://schemas.microsoft.com/office/drawing/2014/main" id="{8749DF92-B411-394B-8C8C-CF611D9284BF}"/>
              </a:ext>
            </a:extLst>
          </p:cNvPr>
          <p:cNvSpPr>
            <a:spLocks noGrp="1"/>
          </p:cNvSpPr>
          <p:nvPr>
            <p:ph type="body" sz="quarter" idx="12" hasCustomPrompt="1"/>
          </p:nvPr>
        </p:nvSpPr>
        <p:spPr>
          <a:xfrm>
            <a:off x="6207333" y="1995914"/>
            <a:ext cx="2565607" cy="4029628"/>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4" name="Text Placeholder 18">
            <a:extLst>
              <a:ext uri="{FF2B5EF4-FFF2-40B4-BE49-F238E27FC236}">
                <a16:creationId xmlns:a16="http://schemas.microsoft.com/office/drawing/2014/main" id="{2F703496-04EA-E944-BC3B-F31EA1EC1F61}"/>
              </a:ext>
            </a:extLst>
          </p:cNvPr>
          <p:cNvSpPr>
            <a:spLocks noGrp="1"/>
          </p:cNvSpPr>
          <p:nvPr>
            <p:ph type="body" sz="quarter" idx="13" hasCustomPrompt="1"/>
          </p:nvPr>
        </p:nvSpPr>
        <p:spPr>
          <a:xfrm>
            <a:off x="9030047" y="1995914"/>
            <a:ext cx="2565607" cy="4029628"/>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cxnSp>
        <p:nvCxnSpPr>
          <p:cNvPr id="21" name="Google Shape;65;p14">
            <a:extLst>
              <a:ext uri="{FF2B5EF4-FFF2-40B4-BE49-F238E27FC236}">
                <a16:creationId xmlns:a16="http://schemas.microsoft.com/office/drawing/2014/main" id="{3762B7AF-C38E-4148-B827-2518A2154F39}"/>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23" name="TextBox 22">
            <a:extLst>
              <a:ext uri="{FF2B5EF4-FFF2-40B4-BE49-F238E27FC236}">
                <a16:creationId xmlns:a16="http://schemas.microsoft.com/office/drawing/2014/main" id="{3F42CD3F-620A-B241-B6E4-02A549F5D47A}"/>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26" name="Straight Connector 25">
            <a:extLst>
              <a:ext uri="{FF2B5EF4-FFF2-40B4-BE49-F238E27FC236}">
                <a16:creationId xmlns:a16="http://schemas.microsoft.com/office/drawing/2014/main" id="{0668405C-07F7-2045-86D5-CC221752DDB4}"/>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Google Shape;64;p14">
            <a:extLst>
              <a:ext uri="{FF2B5EF4-FFF2-40B4-BE49-F238E27FC236}">
                <a16:creationId xmlns:a16="http://schemas.microsoft.com/office/drawing/2014/main" id="{181F7300-A56D-FD4F-A36A-73479E41EE38}"/>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6" name="Graphic 15">
            <a:extLst>
              <a:ext uri="{FF2B5EF4-FFF2-40B4-BE49-F238E27FC236}">
                <a16:creationId xmlns:a16="http://schemas.microsoft.com/office/drawing/2014/main" id="{F4776CC0-9F4B-F144-B39F-D31F6FFB7E58}"/>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17398072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content_white_3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9" name="Text Placeholder 18">
            <a:extLst>
              <a:ext uri="{FF2B5EF4-FFF2-40B4-BE49-F238E27FC236}">
                <a16:creationId xmlns:a16="http://schemas.microsoft.com/office/drawing/2014/main" id="{21954483-56A7-6D48-9F06-1BBCEEC6FC83}"/>
              </a:ext>
            </a:extLst>
          </p:cNvPr>
          <p:cNvSpPr>
            <a:spLocks noGrp="1"/>
          </p:cNvSpPr>
          <p:nvPr>
            <p:ph type="body" sz="quarter" idx="11" hasCustomPrompt="1"/>
          </p:nvPr>
        </p:nvSpPr>
        <p:spPr>
          <a:xfrm>
            <a:off x="4325524"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0" name="Text Placeholder 18">
            <a:extLst>
              <a:ext uri="{FF2B5EF4-FFF2-40B4-BE49-F238E27FC236}">
                <a16:creationId xmlns:a16="http://schemas.microsoft.com/office/drawing/2014/main" id="{BB380EF6-14B1-9A49-B783-2E84AA5EA0B9}"/>
              </a:ext>
            </a:extLst>
          </p:cNvPr>
          <p:cNvSpPr>
            <a:spLocks noGrp="1"/>
          </p:cNvSpPr>
          <p:nvPr>
            <p:ph type="body" sz="quarter" idx="12" hasCustomPrompt="1"/>
          </p:nvPr>
        </p:nvSpPr>
        <p:spPr>
          <a:xfrm>
            <a:off x="8049385"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cxnSp>
        <p:nvCxnSpPr>
          <p:cNvPr id="18" name="Google Shape;65;p14">
            <a:extLst>
              <a:ext uri="{FF2B5EF4-FFF2-40B4-BE49-F238E27FC236}">
                <a16:creationId xmlns:a16="http://schemas.microsoft.com/office/drawing/2014/main" id="{476ED682-8278-A84B-AB3F-3A21EA100CB6}"/>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20" name="TextBox 19">
            <a:extLst>
              <a:ext uri="{FF2B5EF4-FFF2-40B4-BE49-F238E27FC236}">
                <a16:creationId xmlns:a16="http://schemas.microsoft.com/office/drawing/2014/main" id="{0BD95B50-CCF7-2A42-A743-236C414FB902}"/>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22" name="Straight Connector 21">
            <a:extLst>
              <a:ext uri="{FF2B5EF4-FFF2-40B4-BE49-F238E27FC236}">
                <a16:creationId xmlns:a16="http://schemas.microsoft.com/office/drawing/2014/main" id="{B1592890-0337-1D4F-AF6D-AC0D5DFE8A66}"/>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oogle Shape;64;p14">
            <a:extLst>
              <a:ext uri="{FF2B5EF4-FFF2-40B4-BE49-F238E27FC236}">
                <a16:creationId xmlns:a16="http://schemas.microsoft.com/office/drawing/2014/main" id="{43F74C8A-F79C-D749-A53E-959649FEA8F7}"/>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2" name="Graphic 11">
            <a:extLst>
              <a:ext uri="{FF2B5EF4-FFF2-40B4-BE49-F238E27FC236}">
                <a16:creationId xmlns:a16="http://schemas.microsoft.com/office/drawing/2014/main" id="{2A6F4121-7F61-DE41-BA6B-62F3A1DF579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4291494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p:bg>
      <p:bgRef idx="1001">
        <a:schemeClr val="bg2"/>
      </p:bgRef>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78D18096-9C58-DB48-B976-A06F36A29D2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16200000">
            <a:off x="-380998" y="380998"/>
            <a:ext cx="6857999" cy="6096001"/>
          </a:xfrm>
          <a:prstGeom prst="rect">
            <a:avLst/>
          </a:prstGeom>
        </p:spPr>
      </p:pic>
      <p:sp>
        <p:nvSpPr>
          <p:cNvPr id="10" name="Picture Placeholder 9">
            <a:extLst>
              <a:ext uri="{FF2B5EF4-FFF2-40B4-BE49-F238E27FC236}">
                <a16:creationId xmlns:a16="http://schemas.microsoft.com/office/drawing/2014/main" id="{4E114E41-DA55-BB47-8599-0093FC827A13}"/>
              </a:ext>
            </a:extLst>
          </p:cNvPr>
          <p:cNvSpPr>
            <a:spLocks noGrp="1"/>
          </p:cNvSpPr>
          <p:nvPr>
            <p:ph type="pic" sz="quarter" idx="13"/>
          </p:nvPr>
        </p:nvSpPr>
        <p:spPr>
          <a:xfrm>
            <a:off x="6096000" y="0"/>
            <a:ext cx="6096000" cy="6858000"/>
          </a:xfrm>
          <a:prstGeom prst="rect">
            <a:avLst/>
          </a:prstGeom>
        </p:spPr>
        <p:txBody>
          <a:bodyPr/>
          <a:lstStyle/>
          <a:p>
            <a:endParaRPr lang="en-US"/>
          </a:p>
        </p:txBody>
      </p:sp>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400" y="572678"/>
            <a:ext cx="4696218" cy="259789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tx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Presentation title goes here Presentation title goes here</a:t>
            </a:r>
          </a:p>
        </p:txBody>
      </p:sp>
      <p:sp>
        <p:nvSpPr>
          <p:cNvPr id="13" name="Text Placeholder 12">
            <a:extLst>
              <a:ext uri="{FF2B5EF4-FFF2-40B4-BE49-F238E27FC236}">
                <a16:creationId xmlns:a16="http://schemas.microsoft.com/office/drawing/2014/main" id="{03ECFC8D-C791-B04C-A555-72884AC23CF8}"/>
              </a:ext>
            </a:extLst>
          </p:cNvPr>
          <p:cNvSpPr>
            <a:spLocks noGrp="1"/>
          </p:cNvSpPr>
          <p:nvPr>
            <p:ph type="body" sz="quarter" idx="12" hasCustomPrompt="1"/>
          </p:nvPr>
        </p:nvSpPr>
        <p:spPr>
          <a:xfrm>
            <a:off x="591401" y="3422389"/>
            <a:ext cx="4696217" cy="1150021"/>
          </a:xfrm>
          <a:prstGeom prst="rect">
            <a:avLst/>
          </a:prstGeom>
        </p:spPr>
        <p:txBody>
          <a:bodyPr/>
          <a:lstStyle>
            <a:lvl1pPr marL="0" indent="0">
              <a:buNone/>
              <a:defRPr sz="2000">
                <a:solidFill>
                  <a:schemeClr val="accent1"/>
                </a:solidFill>
                <a:latin typeface="Ubuntu" panose="020B0504030602030204" pitchFamily="34" charset="0"/>
              </a:defRPr>
            </a:lvl1pPr>
          </a:lstStyle>
          <a:p>
            <a:pPr lvl="0"/>
            <a:r>
              <a:rPr lang="en-GB"/>
              <a:t>Date time version number</a:t>
            </a:r>
            <a:endParaRPr lang="en-US"/>
          </a:p>
        </p:txBody>
      </p:sp>
      <p:cxnSp>
        <p:nvCxnSpPr>
          <p:cNvPr id="15" name="Google Shape;65;p14">
            <a:extLst>
              <a:ext uri="{FF2B5EF4-FFF2-40B4-BE49-F238E27FC236}">
                <a16:creationId xmlns:a16="http://schemas.microsoft.com/office/drawing/2014/main" id="{BC024A99-97CC-2C49-97DB-5BE55D077DFE}"/>
              </a:ext>
            </a:extLst>
          </p:cNvPr>
          <p:cNvCxnSpPr>
            <a:cxnSpLocks/>
          </p:cNvCxnSpPr>
          <p:nvPr userDrawn="1"/>
        </p:nvCxnSpPr>
        <p:spPr>
          <a:xfrm>
            <a:off x="298311" y="6407566"/>
            <a:ext cx="5675106" cy="0"/>
          </a:xfrm>
          <a:prstGeom prst="straightConnector1">
            <a:avLst/>
          </a:prstGeom>
          <a:noFill/>
          <a:ln w="9525" cap="flat" cmpd="sng">
            <a:solidFill>
              <a:srgbClr val="00A7E1"/>
            </a:solidFill>
            <a:prstDash val="solid"/>
            <a:round/>
            <a:headEnd type="none" w="med" len="med"/>
            <a:tailEnd type="none" w="med" len="med"/>
          </a:ln>
        </p:spPr>
      </p:cxnSp>
      <p:sp>
        <p:nvSpPr>
          <p:cNvPr id="11" name="TextBox 10">
            <a:extLst>
              <a:ext uri="{FF2B5EF4-FFF2-40B4-BE49-F238E27FC236}">
                <a16:creationId xmlns:a16="http://schemas.microsoft.com/office/drawing/2014/main" id="{2C743FC9-13BB-D047-855F-87FEBDFC689C}"/>
              </a:ext>
            </a:extLst>
          </p:cNvPr>
          <p:cNvSpPr txBox="1"/>
          <p:nvPr userDrawn="1"/>
        </p:nvSpPr>
        <p:spPr>
          <a:xfrm>
            <a:off x="218662" y="6510129"/>
            <a:ext cx="4495578" cy="276999"/>
          </a:xfrm>
          <a:prstGeom prst="rect">
            <a:avLst/>
          </a:prstGeom>
          <a:noFill/>
        </p:spPr>
        <p:txBody>
          <a:bodyPr wrap="square" rtlCol="0">
            <a:spAutoFit/>
          </a:bodyPr>
          <a:lstStyle/>
          <a:p>
            <a:r>
              <a:rPr lang="en-US" sz="600" b="0" i="0" u="none" strike="noStrike" kern="1200">
                <a:solidFill>
                  <a:schemeClr val="tx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2" name="Graphic 11">
            <a:extLst>
              <a:ext uri="{FF2B5EF4-FFF2-40B4-BE49-F238E27FC236}">
                <a16:creationId xmlns:a16="http://schemas.microsoft.com/office/drawing/2014/main" id="{F05E6E81-2DC8-9D4D-B847-9AA5B8622B8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542" y="5669280"/>
            <a:ext cx="1664368" cy="609600"/>
          </a:xfrm>
          <a:prstGeom prst="rect">
            <a:avLst/>
          </a:prstGeom>
        </p:spPr>
      </p:pic>
    </p:spTree>
    <p:extLst>
      <p:ext uri="{BB962C8B-B14F-4D97-AF65-F5344CB8AC3E}">
        <p14:creationId xmlns:p14="http://schemas.microsoft.com/office/powerpoint/2010/main" val="1238599684"/>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content_white_2col_picture">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365126"/>
            <a:ext cx="5401246" cy="1146097"/>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5401572" cy="3433279"/>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10" name="Picture Placeholder 9">
            <a:extLst>
              <a:ext uri="{FF2B5EF4-FFF2-40B4-BE49-F238E27FC236}">
                <a16:creationId xmlns:a16="http://schemas.microsoft.com/office/drawing/2014/main" id="{71814347-F8A9-204F-AB52-30E747CBBBC5}"/>
              </a:ext>
            </a:extLst>
          </p:cNvPr>
          <p:cNvSpPr>
            <a:spLocks noGrp="1"/>
          </p:cNvSpPr>
          <p:nvPr>
            <p:ph type="pic" sz="quarter" idx="11"/>
          </p:nvPr>
        </p:nvSpPr>
        <p:spPr>
          <a:xfrm>
            <a:off x="6188767" y="-1"/>
            <a:ext cx="6003233" cy="6858001"/>
          </a:xfrm>
          <a:prstGeom prst="rect">
            <a:avLst/>
          </a:prstGeom>
          <a:solidFill>
            <a:schemeClr val="bg2">
              <a:lumMod val="90000"/>
            </a:schemeClr>
          </a:solidFill>
        </p:spPr>
        <p:txBody>
          <a:bodyPr/>
          <a:lstStyle/>
          <a:p>
            <a:endParaRPr lang="en-US"/>
          </a:p>
        </p:txBody>
      </p:sp>
      <p:cxnSp>
        <p:nvCxnSpPr>
          <p:cNvPr id="14" name="Google Shape;65;p14">
            <a:extLst>
              <a:ext uri="{FF2B5EF4-FFF2-40B4-BE49-F238E27FC236}">
                <a16:creationId xmlns:a16="http://schemas.microsoft.com/office/drawing/2014/main" id="{D09E51BF-723F-FA4E-8800-37E5A9D7912A}"/>
              </a:ext>
            </a:extLst>
          </p:cNvPr>
          <p:cNvCxnSpPr>
            <a:cxnSpLocks/>
          </p:cNvCxnSpPr>
          <p:nvPr userDrawn="1"/>
        </p:nvCxnSpPr>
        <p:spPr>
          <a:xfrm>
            <a:off x="298311" y="6407566"/>
            <a:ext cx="5685800" cy="0"/>
          </a:xfrm>
          <a:prstGeom prst="straightConnector1">
            <a:avLst/>
          </a:prstGeom>
          <a:noFill/>
          <a:ln w="9525" cap="flat" cmpd="sng">
            <a:solidFill>
              <a:schemeClr val="bg1"/>
            </a:solidFill>
            <a:prstDash val="solid"/>
            <a:round/>
            <a:headEnd type="none" w="med" len="med"/>
            <a:tailEnd type="none" w="med" len="med"/>
          </a:ln>
        </p:spPr>
      </p:cxnSp>
      <p:cxnSp>
        <p:nvCxnSpPr>
          <p:cNvPr id="16" name="Straight Connector 15">
            <a:extLst>
              <a:ext uri="{FF2B5EF4-FFF2-40B4-BE49-F238E27FC236}">
                <a16:creationId xmlns:a16="http://schemas.microsoft.com/office/drawing/2014/main" id="{A630479D-8B78-9A4E-87C1-9ABCC272525A}"/>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Google Shape;64;p14">
            <a:extLst>
              <a:ext uri="{FF2B5EF4-FFF2-40B4-BE49-F238E27FC236}">
                <a16:creationId xmlns:a16="http://schemas.microsoft.com/office/drawing/2014/main" id="{C27C6EFF-792E-094B-B4B2-9240F319E9E8}"/>
              </a:ext>
            </a:extLst>
          </p:cNvPr>
          <p:cNvSpPr txBox="1"/>
          <p:nvPr userDrawn="1"/>
        </p:nvSpPr>
        <p:spPr>
          <a:xfrm>
            <a:off x="1076460" y="6395991"/>
            <a:ext cx="4491220"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1" name="Graphic 10">
            <a:extLst>
              <a:ext uri="{FF2B5EF4-FFF2-40B4-BE49-F238E27FC236}">
                <a16:creationId xmlns:a16="http://schemas.microsoft.com/office/drawing/2014/main" id="{9B543A44-0770-DF4C-A635-67EF5877A9D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41845911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content_white_2col_picture">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365127"/>
            <a:ext cx="5401246" cy="8576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6"/>
            <a:ext cx="3520226" cy="4775742"/>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10" name="Picture Placeholder 9">
            <a:extLst>
              <a:ext uri="{FF2B5EF4-FFF2-40B4-BE49-F238E27FC236}">
                <a16:creationId xmlns:a16="http://schemas.microsoft.com/office/drawing/2014/main" id="{71814347-F8A9-204F-AB52-30E747CBBBC5}"/>
              </a:ext>
            </a:extLst>
          </p:cNvPr>
          <p:cNvSpPr>
            <a:spLocks noGrp="1"/>
          </p:cNvSpPr>
          <p:nvPr>
            <p:ph type="pic" sz="quarter" idx="11"/>
          </p:nvPr>
        </p:nvSpPr>
        <p:spPr>
          <a:xfrm>
            <a:off x="8070112" y="-1"/>
            <a:ext cx="4121888" cy="6858001"/>
          </a:xfrm>
          <a:prstGeom prst="rect">
            <a:avLst/>
          </a:prstGeom>
          <a:solidFill>
            <a:schemeClr val="bg2">
              <a:lumMod val="90000"/>
            </a:schemeClr>
          </a:solidFill>
        </p:spPr>
        <p:txBody>
          <a:bodyPr/>
          <a:lstStyle/>
          <a:p>
            <a:endParaRPr lang="en-US"/>
          </a:p>
        </p:txBody>
      </p:sp>
      <p:sp>
        <p:nvSpPr>
          <p:cNvPr id="14" name="Text Placeholder 18">
            <a:extLst>
              <a:ext uri="{FF2B5EF4-FFF2-40B4-BE49-F238E27FC236}">
                <a16:creationId xmlns:a16="http://schemas.microsoft.com/office/drawing/2014/main" id="{806B764E-EDFD-804F-81F4-D1E8C388A42F}"/>
              </a:ext>
            </a:extLst>
          </p:cNvPr>
          <p:cNvSpPr>
            <a:spLocks noGrp="1"/>
          </p:cNvSpPr>
          <p:nvPr>
            <p:ph type="body" sz="quarter" idx="12" hasCustomPrompt="1"/>
          </p:nvPr>
        </p:nvSpPr>
        <p:spPr>
          <a:xfrm>
            <a:off x="4333690" y="1470026"/>
            <a:ext cx="3520226" cy="4775742"/>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cxnSp>
        <p:nvCxnSpPr>
          <p:cNvPr id="15" name="Google Shape;65;p14">
            <a:extLst>
              <a:ext uri="{FF2B5EF4-FFF2-40B4-BE49-F238E27FC236}">
                <a16:creationId xmlns:a16="http://schemas.microsoft.com/office/drawing/2014/main" id="{42F48292-40D8-FF42-906A-1FE62276F46F}"/>
              </a:ext>
            </a:extLst>
          </p:cNvPr>
          <p:cNvCxnSpPr>
            <a:cxnSpLocks/>
          </p:cNvCxnSpPr>
          <p:nvPr userDrawn="1"/>
        </p:nvCxnSpPr>
        <p:spPr>
          <a:xfrm>
            <a:off x="298311" y="6407566"/>
            <a:ext cx="7555605" cy="0"/>
          </a:xfrm>
          <a:prstGeom prst="straightConnector1">
            <a:avLst/>
          </a:prstGeom>
          <a:noFill/>
          <a:ln w="9525" cap="flat" cmpd="sng">
            <a:solidFill>
              <a:schemeClr val="bg1"/>
            </a:solidFill>
            <a:prstDash val="solid"/>
            <a:round/>
            <a:headEnd type="none" w="med" len="med"/>
            <a:tailEnd type="none" w="med" len="med"/>
          </a:ln>
        </p:spPr>
      </p:cxnSp>
      <p:cxnSp>
        <p:nvCxnSpPr>
          <p:cNvPr id="18" name="Straight Connector 17">
            <a:extLst>
              <a:ext uri="{FF2B5EF4-FFF2-40B4-BE49-F238E27FC236}">
                <a16:creationId xmlns:a16="http://schemas.microsoft.com/office/drawing/2014/main" id="{EE7FD399-DAA0-0C4D-B047-288612F9C0DC}"/>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oogle Shape;64;p14">
            <a:extLst>
              <a:ext uri="{FF2B5EF4-FFF2-40B4-BE49-F238E27FC236}">
                <a16:creationId xmlns:a16="http://schemas.microsoft.com/office/drawing/2014/main" id="{5680EE9D-E1D7-5645-B319-6C506BB4A582}"/>
              </a:ext>
            </a:extLst>
          </p:cNvPr>
          <p:cNvSpPr txBox="1"/>
          <p:nvPr userDrawn="1"/>
        </p:nvSpPr>
        <p:spPr>
          <a:xfrm>
            <a:off x="1076460" y="6395991"/>
            <a:ext cx="7915140"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1" name="Graphic 10">
            <a:extLst>
              <a:ext uri="{FF2B5EF4-FFF2-40B4-BE49-F238E27FC236}">
                <a16:creationId xmlns:a16="http://schemas.microsoft.com/office/drawing/2014/main" id="{FC4316E5-8D3E-8845-8229-0E24C1C9739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12435131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a:ln>
            <a:noFill/>
          </a:ln>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cxnSp>
        <p:nvCxnSpPr>
          <p:cNvPr id="11" name="Google Shape;65;p14">
            <a:extLst>
              <a:ext uri="{FF2B5EF4-FFF2-40B4-BE49-F238E27FC236}">
                <a16:creationId xmlns:a16="http://schemas.microsoft.com/office/drawing/2014/main" id="{0157DF83-8354-4244-8509-FACD614C733F}"/>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BBC9DDF1-A3B8-D94C-9888-F13FE611938E}"/>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4" name="Straight Connector 13">
            <a:extLst>
              <a:ext uri="{FF2B5EF4-FFF2-40B4-BE49-F238E27FC236}">
                <a16:creationId xmlns:a16="http://schemas.microsoft.com/office/drawing/2014/main" id="{7A57F77E-90DD-7244-A396-F02B11EFAA47}"/>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Google Shape;64;p14">
            <a:extLst>
              <a:ext uri="{FF2B5EF4-FFF2-40B4-BE49-F238E27FC236}">
                <a16:creationId xmlns:a16="http://schemas.microsoft.com/office/drawing/2014/main" id="{3A242881-5F52-F74C-861F-E5D485EF72F1}"/>
              </a:ext>
            </a:extLst>
          </p:cNvPr>
          <p:cNvSpPr txBox="1"/>
          <p:nvPr userDrawn="1"/>
        </p:nvSpPr>
        <p:spPr>
          <a:xfrm>
            <a:off x="1076460" y="6395991"/>
            <a:ext cx="4491220"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9" name="Graphic 8">
            <a:extLst>
              <a:ext uri="{FF2B5EF4-FFF2-40B4-BE49-F238E27FC236}">
                <a16:creationId xmlns:a16="http://schemas.microsoft.com/office/drawing/2014/main" id="{148E391E-32E9-7946-893A-0087EBC9CCA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29316674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a:ln>
            <a:noFill/>
          </a:ln>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10996612" cy="2408238"/>
          </a:xfrm>
          <a:prstGeom prst="rect">
            <a:avLst/>
          </a:prstGeom>
        </p:spPr>
        <p:txBody>
          <a:bodyPr/>
          <a:lstStyle>
            <a:lvl1pPr marL="0" indent="0">
              <a:lnSpc>
                <a:spcPct val="110000"/>
              </a:lnSpc>
              <a:spcBef>
                <a:spcPts val="2200"/>
              </a:spcBef>
              <a:buNone/>
              <a:defRPr sz="1400">
                <a:ln>
                  <a:noFill/>
                </a:ln>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cxnSp>
        <p:nvCxnSpPr>
          <p:cNvPr id="11" name="Google Shape;65;p14">
            <a:extLst>
              <a:ext uri="{FF2B5EF4-FFF2-40B4-BE49-F238E27FC236}">
                <a16:creationId xmlns:a16="http://schemas.microsoft.com/office/drawing/2014/main" id="{0157DF83-8354-4244-8509-FACD614C733F}"/>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BBC9DDF1-A3B8-D94C-9888-F13FE611938E}"/>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4" name="Straight Connector 13">
            <a:extLst>
              <a:ext uri="{FF2B5EF4-FFF2-40B4-BE49-F238E27FC236}">
                <a16:creationId xmlns:a16="http://schemas.microsoft.com/office/drawing/2014/main" id="{7A57F77E-90DD-7244-A396-F02B11EFAA47}"/>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64;p14">
            <a:extLst>
              <a:ext uri="{FF2B5EF4-FFF2-40B4-BE49-F238E27FC236}">
                <a16:creationId xmlns:a16="http://schemas.microsoft.com/office/drawing/2014/main" id="{B5975F8B-35DA-1D40-A8CD-8FCD704A74A8}"/>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9" name="Graphic 8">
            <a:extLst>
              <a:ext uri="{FF2B5EF4-FFF2-40B4-BE49-F238E27FC236}">
                <a16:creationId xmlns:a16="http://schemas.microsoft.com/office/drawing/2014/main" id="{D9426794-CE34-F444-838D-A770AF81C09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2836371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4"/>
            <a:ext cx="5394023" cy="4636559"/>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p>
          <a:p>
            <a:pPr lvl="0"/>
            <a:r>
              <a:rPr lang="en-SG"/>
              <a:t>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9" name="Text Placeholder 18">
            <a:extLst>
              <a:ext uri="{FF2B5EF4-FFF2-40B4-BE49-F238E27FC236}">
                <a16:creationId xmlns:a16="http://schemas.microsoft.com/office/drawing/2014/main" id="{89E17B67-827C-2440-845C-AB18B943F81B}"/>
              </a:ext>
            </a:extLst>
          </p:cNvPr>
          <p:cNvSpPr>
            <a:spLocks noGrp="1"/>
          </p:cNvSpPr>
          <p:nvPr>
            <p:ph type="body" sz="quarter" idx="11" hasCustomPrompt="1"/>
          </p:nvPr>
        </p:nvSpPr>
        <p:spPr>
          <a:xfrm>
            <a:off x="6226959" y="1470024"/>
            <a:ext cx="5394023" cy="4636559"/>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a:t>
            </a:r>
          </a:p>
          <a:p>
            <a:pPr lvl="0"/>
            <a:r>
              <a:rPr lang="en-SG"/>
              <a:t>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cxnSp>
        <p:nvCxnSpPr>
          <p:cNvPr id="12" name="Google Shape;65;p14">
            <a:extLst>
              <a:ext uri="{FF2B5EF4-FFF2-40B4-BE49-F238E27FC236}">
                <a16:creationId xmlns:a16="http://schemas.microsoft.com/office/drawing/2014/main" id="{8BAADCCA-6C2F-A341-9037-B9F4CB2EC762}"/>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3" name="TextBox 12">
            <a:extLst>
              <a:ext uri="{FF2B5EF4-FFF2-40B4-BE49-F238E27FC236}">
                <a16:creationId xmlns:a16="http://schemas.microsoft.com/office/drawing/2014/main" id="{E8E2F222-BB16-8D4D-B7F5-0FAA151BBA5E}"/>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5" name="Straight Connector 14">
            <a:extLst>
              <a:ext uri="{FF2B5EF4-FFF2-40B4-BE49-F238E27FC236}">
                <a16:creationId xmlns:a16="http://schemas.microsoft.com/office/drawing/2014/main" id="{A6DFFF59-F2C8-464E-BBF0-A1013BC67B13}"/>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64;p14">
            <a:extLst>
              <a:ext uri="{FF2B5EF4-FFF2-40B4-BE49-F238E27FC236}">
                <a16:creationId xmlns:a16="http://schemas.microsoft.com/office/drawing/2014/main" id="{8E2CCB43-C1BD-2B42-AC5E-A6CA6721A555}"/>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1" name="Graphic 10">
            <a:extLst>
              <a:ext uri="{FF2B5EF4-FFF2-40B4-BE49-F238E27FC236}">
                <a16:creationId xmlns:a16="http://schemas.microsoft.com/office/drawing/2014/main" id="{DC292EF1-1B07-8D4C-BB60-CAB778558988}"/>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30568678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1043793"/>
            <a:ext cx="4826644" cy="3790173"/>
          </a:xfrm>
          <a:prstGeom prst="rect">
            <a:avLst/>
          </a:prstGeom>
        </p:spPr>
        <p:txBody>
          <a:bodyPr/>
          <a:lstStyle>
            <a:lvl1pPr>
              <a:defRPr sz="4400" b="1">
                <a:solidFill>
                  <a:schemeClr val="accent2"/>
                </a:solidFill>
                <a:latin typeface="Ubuntu" panose="020B0504030602030204" pitchFamily="34" charset="0"/>
              </a:defRPr>
            </a:lvl1pPr>
          </a:lstStyle>
          <a:p>
            <a:r>
              <a:rPr lang="en-GB"/>
              <a:t>Slide title goes here lorem ipsum 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215605" y="1043792"/>
            <a:ext cx="5382670" cy="4500477"/>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p>
          <a:p>
            <a:pPr lvl="0"/>
            <a:r>
              <a:rPr lang="en-SG" err="1"/>
              <a:t>Etiam</a:t>
            </a:r>
            <a:r>
              <a:rPr lang="en-SG"/>
              <a:t> </a:t>
            </a:r>
            <a:r>
              <a:rPr lang="en-SG" err="1"/>
              <a:t>sollicitudin</a:t>
            </a:r>
            <a:r>
              <a:rPr lang="en-SG"/>
              <a:t> dui </a:t>
            </a:r>
            <a:r>
              <a:rPr lang="en-SG" err="1"/>
              <a:t>ut</a:t>
            </a:r>
            <a:r>
              <a:rPr lang="en-SG"/>
              <a:t> </a:t>
            </a:r>
            <a:r>
              <a:rPr lang="en-SG" err="1"/>
              <a:t>elit</a:t>
            </a:r>
            <a:r>
              <a:rPr lang="en-SG"/>
              <a:t> lacinia, vitae </a:t>
            </a:r>
            <a:r>
              <a:rPr lang="en-SG" err="1"/>
              <a:t>aliquet</a:t>
            </a:r>
            <a:r>
              <a:rPr lang="en-SG"/>
              <a:t> </a:t>
            </a:r>
            <a:r>
              <a:rPr lang="en-SG" err="1"/>
              <a:t>nunc</a:t>
            </a:r>
            <a:r>
              <a:rPr lang="en-SG"/>
              <a:t> </a:t>
            </a:r>
            <a:r>
              <a:rPr lang="en-SG" err="1"/>
              <a:t>scelerisque</a:t>
            </a:r>
            <a:r>
              <a:rPr lang="en-SG"/>
              <a:t>. Duis </a:t>
            </a:r>
            <a:r>
              <a:rPr lang="en-SG" err="1"/>
              <a:t>ut</a:t>
            </a:r>
            <a:r>
              <a:rPr lang="en-SG"/>
              <a:t> </a:t>
            </a:r>
            <a:r>
              <a:rPr lang="en-SG" err="1"/>
              <a:t>sem</a:t>
            </a:r>
            <a:r>
              <a:rPr lang="en-SG"/>
              <a:t> </a:t>
            </a:r>
            <a:r>
              <a:rPr lang="en-SG" err="1"/>
              <a:t>bibendum</a:t>
            </a:r>
            <a:r>
              <a:rPr lang="en-SG"/>
              <a:t>, </a:t>
            </a:r>
            <a:r>
              <a:rPr lang="en-SG" err="1"/>
              <a:t>vehicula</a:t>
            </a:r>
            <a:r>
              <a:rPr lang="en-SG"/>
              <a:t> ligula non, </a:t>
            </a:r>
            <a:r>
              <a:rPr lang="en-SG" err="1"/>
              <a:t>varius</a:t>
            </a:r>
            <a:r>
              <a:rPr lang="en-SG"/>
              <a:t> eros. Duis </a:t>
            </a:r>
            <a:r>
              <a:rPr lang="en-SG" err="1"/>
              <a:t>tristique</a:t>
            </a:r>
            <a:r>
              <a:rPr lang="en-SG"/>
              <a:t> </a:t>
            </a:r>
            <a:r>
              <a:rPr lang="en-SG" err="1"/>
              <a:t>velit</a:t>
            </a:r>
            <a:r>
              <a:rPr lang="en-SG"/>
              <a:t> </a:t>
            </a:r>
            <a:r>
              <a:rPr lang="en-SG" err="1"/>
              <a:t>lectus</a:t>
            </a:r>
            <a:r>
              <a:rPr lang="en-SG"/>
              <a:t>, </a:t>
            </a:r>
            <a:r>
              <a:rPr lang="en-SG" err="1"/>
              <a:t>dapibus</a:t>
            </a:r>
            <a:r>
              <a:rPr lang="en-SG"/>
              <a:t> </a:t>
            </a:r>
            <a:r>
              <a:rPr lang="en-SG" err="1"/>
              <a:t>ullamcorper</a:t>
            </a:r>
            <a:r>
              <a:rPr lang="en-SG"/>
              <a:t> dui </a:t>
            </a:r>
            <a:r>
              <a:rPr lang="en-SG" err="1"/>
              <a:t>condimentum</a:t>
            </a:r>
            <a:r>
              <a:rPr lang="en-SG"/>
              <a:t> id. Duis </a:t>
            </a:r>
            <a:r>
              <a:rPr lang="en-SG" err="1"/>
              <a:t>felis</a:t>
            </a:r>
            <a:r>
              <a:rPr lang="en-SG"/>
              <a:t> </a:t>
            </a:r>
            <a:r>
              <a:rPr lang="en-SG" err="1"/>
              <a:t>odio</a:t>
            </a:r>
            <a:r>
              <a:rPr lang="en-SG"/>
              <a:t>, pulvinar in </a:t>
            </a:r>
            <a:r>
              <a:rPr lang="en-SG" err="1"/>
              <a:t>quam</a:t>
            </a:r>
            <a:r>
              <a:rPr lang="en-SG"/>
              <a:t> a, </a:t>
            </a:r>
            <a:r>
              <a:rPr lang="en-SG" err="1"/>
              <a:t>vehicula</a:t>
            </a:r>
            <a:r>
              <a:rPr lang="en-SG"/>
              <a:t> </a:t>
            </a:r>
            <a:r>
              <a:rPr lang="en-SG" err="1"/>
              <a:t>lobortis</a:t>
            </a:r>
            <a:r>
              <a:rPr lang="en-SG"/>
              <a:t> </a:t>
            </a:r>
            <a:r>
              <a:rPr lang="en-SG" err="1"/>
              <a:t>nulla</a:t>
            </a:r>
            <a:r>
              <a:rPr lang="en-SG"/>
              <a:t>. </a:t>
            </a:r>
            <a:r>
              <a:rPr lang="en-SG" err="1"/>
              <a:t>Fusce</a:t>
            </a:r>
            <a:r>
              <a:rPr lang="en-SG"/>
              <a:t> </a:t>
            </a:r>
            <a:r>
              <a:rPr lang="en-SG" err="1"/>
              <a:t>ut</a:t>
            </a:r>
            <a:r>
              <a:rPr lang="en-SG"/>
              <a:t> </a:t>
            </a:r>
            <a:r>
              <a:rPr lang="en-SG" err="1"/>
              <a:t>tincidunt</a:t>
            </a:r>
            <a:r>
              <a:rPr lang="en-SG"/>
              <a:t> </a:t>
            </a:r>
            <a:r>
              <a:rPr lang="en-SG" err="1"/>
              <a:t>arcu</a:t>
            </a:r>
            <a:r>
              <a:rPr lang="en-SG"/>
              <a:t>. </a:t>
            </a:r>
            <a:r>
              <a:rPr lang="en-SG" err="1"/>
              <a:t>Vivamus</a:t>
            </a:r>
            <a:r>
              <a:rPr lang="en-SG"/>
              <a:t> gravida </a:t>
            </a:r>
            <a:r>
              <a:rPr lang="en-SG" err="1"/>
              <a:t>ut</a:t>
            </a:r>
            <a:r>
              <a:rPr lang="en-SG"/>
              <a:t> </a:t>
            </a:r>
            <a:r>
              <a:rPr lang="en-SG" err="1"/>
              <a:t>enim</a:t>
            </a:r>
            <a:r>
              <a:rPr lang="en-SG"/>
              <a:t> et </a:t>
            </a:r>
            <a:r>
              <a:rPr lang="en-SG" err="1"/>
              <a:t>varius</a:t>
            </a:r>
            <a:r>
              <a:rPr lang="en-SG"/>
              <a:t>. </a:t>
            </a:r>
            <a:r>
              <a:rPr lang="en-SG" err="1"/>
              <a:t>Orci</a:t>
            </a:r>
            <a:r>
              <a:rPr lang="en-SG"/>
              <a:t> </a:t>
            </a:r>
            <a:r>
              <a:rPr lang="en-SG" err="1"/>
              <a:t>varius</a:t>
            </a:r>
            <a:r>
              <a:rPr lang="en-SG"/>
              <a:t> </a:t>
            </a:r>
            <a:r>
              <a:rPr lang="en-SG" err="1"/>
              <a:t>natoque</a:t>
            </a:r>
            <a:r>
              <a:rPr lang="en-SG"/>
              <a:t> </a:t>
            </a:r>
            <a:r>
              <a:rPr lang="en-SG" err="1"/>
              <a:t>penatibus</a:t>
            </a:r>
            <a:r>
              <a:rPr lang="en-SG"/>
              <a:t> et </a:t>
            </a:r>
            <a:r>
              <a:rPr lang="en-SG" err="1"/>
              <a:t>magnis</a:t>
            </a:r>
            <a:r>
              <a:rPr lang="en-SG"/>
              <a:t> dis parturient </a:t>
            </a:r>
            <a:r>
              <a:rPr lang="en-SG" err="1"/>
              <a:t>montes</a:t>
            </a:r>
            <a:r>
              <a:rPr lang="en-SG"/>
              <a:t>, </a:t>
            </a:r>
            <a:r>
              <a:rPr lang="en-SG" err="1"/>
              <a:t>nascetur</a:t>
            </a:r>
            <a:r>
              <a:rPr lang="en-SG"/>
              <a:t> </a:t>
            </a:r>
            <a:r>
              <a:rPr lang="en-SG" err="1"/>
              <a:t>ridiculus</a:t>
            </a:r>
            <a:r>
              <a:rPr lang="en-SG"/>
              <a:t> mus.</a:t>
            </a:r>
            <a:endParaRPr lang="en-US"/>
          </a:p>
        </p:txBody>
      </p:sp>
      <p:cxnSp>
        <p:nvCxnSpPr>
          <p:cNvPr id="11" name="Google Shape;65;p14">
            <a:extLst>
              <a:ext uri="{FF2B5EF4-FFF2-40B4-BE49-F238E27FC236}">
                <a16:creationId xmlns:a16="http://schemas.microsoft.com/office/drawing/2014/main" id="{6363D6F1-C343-8B46-B1C2-5CFAB7508338}"/>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0750B8EF-804F-4E44-93DB-68D9364AA671}"/>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4" name="Straight Connector 13">
            <a:extLst>
              <a:ext uri="{FF2B5EF4-FFF2-40B4-BE49-F238E27FC236}">
                <a16:creationId xmlns:a16="http://schemas.microsoft.com/office/drawing/2014/main" id="{D090540D-D709-8D4A-950F-AF865624943E}"/>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64;p14">
            <a:extLst>
              <a:ext uri="{FF2B5EF4-FFF2-40B4-BE49-F238E27FC236}">
                <a16:creationId xmlns:a16="http://schemas.microsoft.com/office/drawing/2014/main" id="{B7DF7FA0-EADA-7F4C-A367-7A75FACB1DC8}"/>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9" name="Graphic 8">
            <a:extLst>
              <a:ext uri="{FF2B5EF4-FFF2-40B4-BE49-F238E27FC236}">
                <a16:creationId xmlns:a16="http://schemas.microsoft.com/office/drawing/2014/main" id="{1815A994-8309-8A40-B4B6-626BCCCAEF7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34856788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content_white_3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9" name="Text Placeholder 18">
            <a:extLst>
              <a:ext uri="{FF2B5EF4-FFF2-40B4-BE49-F238E27FC236}">
                <a16:creationId xmlns:a16="http://schemas.microsoft.com/office/drawing/2014/main" id="{21954483-56A7-6D48-9F06-1BBCEEC6FC83}"/>
              </a:ext>
            </a:extLst>
          </p:cNvPr>
          <p:cNvSpPr>
            <a:spLocks noGrp="1"/>
          </p:cNvSpPr>
          <p:nvPr>
            <p:ph type="body" sz="quarter" idx="11" hasCustomPrompt="1"/>
          </p:nvPr>
        </p:nvSpPr>
        <p:spPr>
          <a:xfrm>
            <a:off x="4325524"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0" name="Text Placeholder 18">
            <a:extLst>
              <a:ext uri="{FF2B5EF4-FFF2-40B4-BE49-F238E27FC236}">
                <a16:creationId xmlns:a16="http://schemas.microsoft.com/office/drawing/2014/main" id="{BB380EF6-14B1-9A49-B783-2E84AA5EA0B9}"/>
              </a:ext>
            </a:extLst>
          </p:cNvPr>
          <p:cNvSpPr>
            <a:spLocks noGrp="1"/>
          </p:cNvSpPr>
          <p:nvPr>
            <p:ph type="body" sz="quarter" idx="12" hasCustomPrompt="1"/>
          </p:nvPr>
        </p:nvSpPr>
        <p:spPr>
          <a:xfrm>
            <a:off x="8049385"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cxnSp>
        <p:nvCxnSpPr>
          <p:cNvPr id="18" name="Google Shape;65;p14">
            <a:extLst>
              <a:ext uri="{FF2B5EF4-FFF2-40B4-BE49-F238E27FC236}">
                <a16:creationId xmlns:a16="http://schemas.microsoft.com/office/drawing/2014/main" id="{E422EB67-3B99-D043-AB04-E892F781D4E7}"/>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20" name="TextBox 19">
            <a:extLst>
              <a:ext uri="{FF2B5EF4-FFF2-40B4-BE49-F238E27FC236}">
                <a16:creationId xmlns:a16="http://schemas.microsoft.com/office/drawing/2014/main" id="{1C50A9E4-1EEF-7442-A32F-39543F510FD7}"/>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22" name="Straight Connector 21">
            <a:extLst>
              <a:ext uri="{FF2B5EF4-FFF2-40B4-BE49-F238E27FC236}">
                <a16:creationId xmlns:a16="http://schemas.microsoft.com/office/drawing/2014/main" id="{555C24D7-5D46-EA48-BCC1-CF27EA8C3094}"/>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oogle Shape;64;p14">
            <a:extLst>
              <a:ext uri="{FF2B5EF4-FFF2-40B4-BE49-F238E27FC236}">
                <a16:creationId xmlns:a16="http://schemas.microsoft.com/office/drawing/2014/main" id="{C1B8FB56-A61E-3542-B68A-9B36538CD2E2}"/>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2" name="Graphic 11">
            <a:extLst>
              <a:ext uri="{FF2B5EF4-FFF2-40B4-BE49-F238E27FC236}">
                <a16:creationId xmlns:a16="http://schemas.microsoft.com/office/drawing/2014/main" id="{9B1386D5-A166-EE4A-AE2D-C7F8AE89AD16}"/>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13369289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ontent_white_4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995913"/>
            <a:ext cx="2565607" cy="4029617"/>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2" name="Text Placeholder 18">
            <a:extLst>
              <a:ext uri="{FF2B5EF4-FFF2-40B4-BE49-F238E27FC236}">
                <a16:creationId xmlns:a16="http://schemas.microsoft.com/office/drawing/2014/main" id="{53612460-C62C-9948-A42A-46D52DE19125}"/>
              </a:ext>
            </a:extLst>
          </p:cNvPr>
          <p:cNvSpPr>
            <a:spLocks noGrp="1"/>
          </p:cNvSpPr>
          <p:nvPr>
            <p:ph type="body" sz="quarter" idx="11" hasCustomPrompt="1"/>
          </p:nvPr>
        </p:nvSpPr>
        <p:spPr>
          <a:xfrm>
            <a:off x="3411124" y="1995914"/>
            <a:ext cx="2565607" cy="4029628"/>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3" name="Text Placeholder 18">
            <a:extLst>
              <a:ext uri="{FF2B5EF4-FFF2-40B4-BE49-F238E27FC236}">
                <a16:creationId xmlns:a16="http://schemas.microsoft.com/office/drawing/2014/main" id="{8749DF92-B411-394B-8C8C-CF611D9284BF}"/>
              </a:ext>
            </a:extLst>
          </p:cNvPr>
          <p:cNvSpPr>
            <a:spLocks noGrp="1"/>
          </p:cNvSpPr>
          <p:nvPr>
            <p:ph type="body" sz="quarter" idx="12" hasCustomPrompt="1"/>
          </p:nvPr>
        </p:nvSpPr>
        <p:spPr>
          <a:xfrm>
            <a:off x="6207333" y="1995914"/>
            <a:ext cx="2565607" cy="4029628"/>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4" name="Text Placeholder 18">
            <a:extLst>
              <a:ext uri="{FF2B5EF4-FFF2-40B4-BE49-F238E27FC236}">
                <a16:creationId xmlns:a16="http://schemas.microsoft.com/office/drawing/2014/main" id="{2F703496-04EA-E944-BC3B-F31EA1EC1F61}"/>
              </a:ext>
            </a:extLst>
          </p:cNvPr>
          <p:cNvSpPr>
            <a:spLocks noGrp="1"/>
          </p:cNvSpPr>
          <p:nvPr>
            <p:ph type="body" sz="quarter" idx="13" hasCustomPrompt="1"/>
          </p:nvPr>
        </p:nvSpPr>
        <p:spPr>
          <a:xfrm>
            <a:off x="9030047" y="1995914"/>
            <a:ext cx="2565607" cy="4029628"/>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cxnSp>
        <p:nvCxnSpPr>
          <p:cNvPr id="21" name="Google Shape;65;p14">
            <a:extLst>
              <a:ext uri="{FF2B5EF4-FFF2-40B4-BE49-F238E27FC236}">
                <a16:creationId xmlns:a16="http://schemas.microsoft.com/office/drawing/2014/main" id="{3762B7AF-C38E-4148-B827-2518A2154F39}"/>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23" name="TextBox 22">
            <a:extLst>
              <a:ext uri="{FF2B5EF4-FFF2-40B4-BE49-F238E27FC236}">
                <a16:creationId xmlns:a16="http://schemas.microsoft.com/office/drawing/2014/main" id="{3F42CD3F-620A-B241-B6E4-02A549F5D47A}"/>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26" name="Straight Connector 25">
            <a:extLst>
              <a:ext uri="{FF2B5EF4-FFF2-40B4-BE49-F238E27FC236}">
                <a16:creationId xmlns:a16="http://schemas.microsoft.com/office/drawing/2014/main" id="{0668405C-07F7-2045-86D5-CC221752DDB4}"/>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Google Shape;64;p14">
            <a:extLst>
              <a:ext uri="{FF2B5EF4-FFF2-40B4-BE49-F238E27FC236}">
                <a16:creationId xmlns:a16="http://schemas.microsoft.com/office/drawing/2014/main" id="{181F7300-A56D-FD4F-A36A-73479E41EE38}"/>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6" name="Graphic 15">
            <a:extLst>
              <a:ext uri="{FF2B5EF4-FFF2-40B4-BE49-F238E27FC236}">
                <a16:creationId xmlns:a16="http://schemas.microsoft.com/office/drawing/2014/main" id="{FB74E37B-FA53-C046-88D0-A9448FAE8C7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172327856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content_white_3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9" name="Text Placeholder 18">
            <a:extLst>
              <a:ext uri="{FF2B5EF4-FFF2-40B4-BE49-F238E27FC236}">
                <a16:creationId xmlns:a16="http://schemas.microsoft.com/office/drawing/2014/main" id="{21954483-56A7-6D48-9F06-1BBCEEC6FC83}"/>
              </a:ext>
            </a:extLst>
          </p:cNvPr>
          <p:cNvSpPr>
            <a:spLocks noGrp="1"/>
          </p:cNvSpPr>
          <p:nvPr>
            <p:ph type="body" sz="quarter" idx="11" hasCustomPrompt="1"/>
          </p:nvPr>
        </p:nvSpPr>
        <p:spPr>
          <a:xfrm>
            <a:off x="4325524"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0" name="Text Placeholder 18">
            <a:extLst>
              <a:ext uri="{FF2B5EF4-FFF2-40B4-BE49-F238E27FC236}">
                <a16:creationId xmlns:a16="http://schemas.microsoft.com/office/drawing/2014/main" id="{BB380EF6-14B1-9A49-B783-2E84AA5EA0B9}"/>
              </a:ext>
            </a:extLst>
          </p:cNvPr>
          <p:cNvSpPr>
            <a:spLocks noGrp="1"/>
          </p:cNvSpPr>
          <p:nvPr>
            <p:ph type="body" sz="quarter" idx="12" hasCustomPrompt="1"/>
          </p:nvPr>
        </p:nvSpPr>
        <p:spPr>
          <a:xfrm>
            <a:off x="8049385"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cxnSp>
        <p:nvCxnSpPr>
          <p:cNvPr id="18" name="Google Shape;65;p14">
            <a:extLst>
              <a:ext uri="{FF2B5EF4-FFF2-40B4-BE49-F238E27FC236}">
                <a16:creationId xmlns:a16="http://schemas.microsoft.com/office/drawing/2014/main" id="{476ED682-8278-A84B-AB3F-3A21EA100CB6}"/>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20" name="TextBox 19">
            <a:extLst>
              <a:ext uri="{FF2B5EF4-FFF2-40B4-BE49-F238E27FC236}">
                <a16:creationId xmlns:a16="http://schemas.microsoft.com/office/drawing/2014/main" id="{0BD95B50-CCF7-2A42-A743-236C414FB902}"/>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22" name="Straight Connector 21">
            <a:extLst>
              <a:ext uri="{FF2B5EF4-FFF2-40B4-BE49-F238E27FC236}">
                <a16:creationId xmlns:a16="http://schemas.microsoft.com/office/drawing/2014/main" id="{B1592890-0337-1D4F-AF6D-AC0D5DFE8A66}"/>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oogle Shape;64;p14">
            <a:extLst>
              <a:ext uri="{FF2B5EF4-FFF2-40B4-BE49-F238E27FC236}">
                <a16:creationId xmlns:a16="http://schemas.microsoft.com/office/drawing/2014/main" id="{43F74C8A-F79C-D749-A53E-959649FEA8F7}"/>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2" name="Graphic 11">
            <a:extLst>
              <a:ext uri="{FF2B5EF4-FFF2-40B4-BE49-F238E27FC236}">
                <a16:creationId xmlns:a16="http://schemas.microsoft.com/office/drawing/2014/main" id="{55E1278F-F4EE-FB40-A015-D1291433CB1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32536908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content_white_2col_picture">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365126"/>
            <a:ext cx="5401246" cy="1146097"/>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5401572" cy="3433279"/>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10" name="Picture Placeholder 9">
            <a:extLst>
              <a:ext uri="{FF2B5EF4-FFF2-40B4-BE49-F238E27FC236}">
                <a16:creationId xmlns:a16="http://schemas.microsoft.com/office/drawing/2014/main" id="{71814347-F8A9-204F-AB52-30E747CBBBC5}"/>
              </a:ext>
            </a:extLst>
          </p:cNvPr>
          <p:cNvSpPr>
            <a:spLocks noGrp="1"/>
          </p:cNvSpPr>
          <p:nvPr>
            <p:ph type="pic" sz="quarter" idx="11"/>
          </p:nvPr>
        </p:nvSpPr>
        <p:spPr>
          <a:xfrm>
            <a:off x="6188767" y="-1"/>
            <a:ext cx="6003233" cy="6858001"/>
          </a:xfrm>
          <a:prstGeom prst="rect">
            <a:avLst/>
          </a:prstGeom>
          <a:solidFill>
            <a:schemeClr val="bg2">
              <a:lumMod val="90000"/>
            </a:schemeClr>
          </a:solidFill>
        </p:spPr>
        <p:txBody>
          <a:bodyPr/>
          <a:lstStyle/>
          <a:p>
            <a:endParaRPr lang="en-US"/>
          </a:p>
        </p:txBody>
      </p:sp>
      <p:cxnSp>
        <p:nvCxnSpPr>
          <p:cNvPr id="14" name="Google Shape;65;p14">
            <a:extLst>
              <a:ext uri="{FF2B5EF4-FFF2-40B4-BE49-F238E27FC236}">
                <a16:creationId xmlns:a16="http://schemas.microsoft.com/office/drawing/2014/main" id="{D09E51BF-723F-FA4E-8800-37E5A9D7912A}"/>
              </a:ext>
            </a:extLst>
          </p:cNvPr>
          <p:cNvCxnSpPr>
            <a:cxnSpLocks/>
          </p:cNvCxnSpPr>
          <p:nvPr userDrawn="1"/>
        </p:nvCxnSpPr>
        <p:spPr>
          <a:xfrm>
            <a:off x="298311" y="6407566"/>
            <a:ext cx="5685800" cy="0"/>
          </a:xfrm>
          <a:prstGeom prst="straightConnector1">
            <a:avLst/>
          </a:prstGeom>
          <a:noFill/>
          <a:ln w="9525" cap="flat" cmpd="sng">
            <a:solidFill>
              <a:schemeClr val="bg1"/>
            </a:solidFill>
            <a:prstDash val="solid"/>
            <a:round/>
            <a:headEnd type="none" w="med" len="med"/>
            <a:tailEnd type="none" w="med" len="med"/>
          </a:ln>
        </p:spPr>
      </p:cxnSp>
      <p:cxnSp>
        <p:nvCxnSpPr>
          <p:cNvPr id="16" name="Straight Connector 15">
            <a:extLst>
              <a:ext uri="{FF2B5EF4-FFF2-40B4-BE49-F238E27FC236}">
                <a16:creationId xmlns:a16="http://schemas.microsoft.com/office/drawing/2014/main" id="{A630479D-8B78-9A4E-87C1-9ABCC272525A}"/>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Google Shape;64;p14">
            <a:extLst>
              <a:ext uri="{FF2B5EF4-FFF2-40B4-BE49-F238E27FC236}">
                <a16:creationId xmlns:a16="http://schemas.microsoft.com/office/drawing/2014/main" id="{C27C6EFF-792E-094B-B4B2-9240F319E9E8}"/>
              </a:ext>
            </a:extLst>
          </p:cNvPr>
          <p:cNvSpPr txBox="1"/>
          <p:nvPr userDrawn="1"/>
        </p:nvSpPr>
        <p:spPr>
          <a:xfrm>
            <a:off x="1076460" y="6395991"/>
            <a:ext cx="4491220"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1" name="Graphic 10">
            <a:extLst>
              <a:ext uri="{FF2B5EF4-FFF2-40B4-BE49-F238E27FC236}">
                <a16:creationId xmlns:a16="http://schemas.microsoft.com/office/drawing/2014/main" id="{62C216BB-367A-6649-A408-664E28721A7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1933545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2"/>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Presentation title goes here Presentation title goes here</a:t>
            </a:r>
          </a:p>
        </p:txBody>
      </p:sp>
      <p:sp>
        <p:nvSpPr>
          <p:cNvPr id="13" name="Text Placeholder 12">
            <a:extLst>
              <a:ext uri="{FF2B5EF4-FFF2-40B4-BE49-F238E27FC236}">
                <a16:creationId xmlns:a16="http://schemas.microsoft.com/office/drawing/2014/main" id="{03ECFC8D-C791-B04C-A555-72884AC23CF8}"/>
              </a:ext>
            </a:extLst>
          </p:cNvPr>
          <p:cNvSpPr>
            <a:spLocks noGrp="1"/>
          </p:cNvSpPr>
          <p:nvPr>
            <p:ph type="body" sz="quarter" idx="12" hasCustomPrompt="1"/>
          </p:nvPr>
        </p:nvSpPr>
        <p:spPr>
          <a:xfrm>
            <a:off x="591401" y="2865798"/>
            <a:ext cx="6686092" cy="1150021"/>
          </a:xfrm>
          <a:prstGeom prst="rect">
            <a:avLst/>
          </a:prstGeom>
        </p:spPr>
        <p:txBody>
          <a:bodyPr/>
          <a:lstStyle>
            <a:lvl1pPr marL="0" indent="0">
              <a:buNone/>
              <a:defRPr sz="2000">
                <a:solidFill>
                  <a:schemeClr val="accent1"/>
                </a:solidFill>
                <a:latin typeface="Ubuntu" panose="020B0504030602030204" pitchFamily="34" charset="0"/>
              </a:defRPr>
            </a:lvl1pPr>
          </a:lstStyle>
          <a:p>
            <a:pPr lvl="0"/>
            <a:r>
              <a:rPr lang="en-GB"/>
              <a:t>Date time version number</a:t>
            </a:r>
            <a:endParaRPr lang="en-US"/>
          </a:p>
        </p:txBody>
      </p:sp>
      <p:cxnSp>
        <p:nvCxnSpPr>
          <p:cNvPr id="15" name="Google Shape;65;p14">
            <a:extLst>
              <a:ext uri="{FF2B5EF4-FFF2-40B4-BE49-F238E27FC236}">
                <a16:creationId xmlns:a16="http://schemas.microsoft.com/office/drawing/2014/main" id="{BC024A99-97CC-2C49-97DB-5BE55D077DFE}"/>
              </a:ext>
            </a:extLst>
          </p:cNvPr>
          <p:cNvCxnSpPr>
            <a:cxnSpLocks/>
          </p:cNvCxnSpPr>
          <p:nvPr userDrawn="1"/>
        </p:nvCxnSpPr>
        <p:spPr>
          <a:xfrm>
            <a:off x="298311" y="6407566"/>
            <a:ext cx="11595378" cy="0"/>
          </a:xfrm>
          <a:prstGeom prst="straightConnector1">
            <a:avLst/>
          </a:prstGeom>
          <a:noFill/>
          <a:ln w="9525" cap="flat" cmpd="sng">
            <a:solidFill>
              <a:srgbClr val="00A7E1"/>
            </a:solidFill>
            <a:prstDash val="solid"/>
            <a:round/>
            <a:headEnd type="none" w="med" len="med"/>
            <a:tailEnd type="none" w="med" len="med"/>
          </a:ln>
        </p:spPr>
      </p:cxnSp>
      <p:sp>
        <p:nvSpPr>
          <p:cNvPr id="9" name="TextBox 8">
            <a:extLst>
              <a:ext uri="{FF2B5EF4-FFF2-40B4-BE49-F238E27FC236}">
                <a16:creationId xmlns:a16="http://schemas.microsoft.com/office/drawing/2014/main" id="{FDC529F5-347D-0C46-B6C0-390ABAD9F4F1}"/>
              </a:ext>
            </a:extLst>
          </p:cNvPr>
          <p:cNvSpPr txBox="1"/>
          <p:nvPr userDrawn="1"/>
        </p:nvSpPr>
        <p:spPr>
          <a:xfrm>
            <a:off x="218661" y="6510130"/>
            <a:ext cx="11675027" cy="184666"/>
          </a:xfrm>
          <a:prstGeom prst="rect">
            <a:avLst/>
          </a:prstGeom>
          <a:noFill/>
        </p:spPr>
        <p:txBody>
          <a:bodyPr wrap="square" rtlCol="0">
            <a:spAutoFit/>
          </a:bodyPr>
          <a:lstStyle/>
          <a:p>
            <a:r>
              <a:rPr lang="en-US" sz="600" b="0" i="0" u="none" strike="noStrike" kern="1200">
                <a:solidFill>
                  <a:schemeClr val="bg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8" name="Graphic 7">
            <a:extLst>
              <a:ext uri="{FF2B5EF4-FFF2-40B4-BE49-F238E27FC236}">
                <a16:creationId xmlns:a16="http://schemas.microsoft.com/office/drawing/2014/main" id="{57B0DCE4-979F-9C4A-8DEB-3F2400B2B8D2}"/>
              </a:ext>
            </a:extLst>
          </p:cNvPr>
          <p:cNvPicPr>
            <a:picLocks noChangeAspect="1"/>
          </p:cNvPicPr>
          <p:nvPr userDrawn="1"/>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011920" y="416210"/>
            <a:ext cx="2861446" cy="1048048"/>
          </a:xfrm>
          <a:prstGeom prst="rect">
            <a:avLst/>
          </a:prstGeom>
        </p:spPr>
      </p:pic>
    </p:spTree>
    <p:extLst>
      <p:ext uri="{BB962C8B-B14F-4D97-AF65-F5344CB8AC3E}">
        <p14:creationId xmlns:p14="http://schemas.microsoft.com/office/powerpoint/2010/main" val="268319272"/>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content_white_2col_picture">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365127"/>
            <a:ext cx="5401246" cy="8576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6"/>
            <a:ext cx="3520226" cy="4775742"/>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10" name="Picture Placeholder 9">
            <a:extLst>
              <a:ext uri="{FF2B5EF4-FFF2-40B4-BE49-F238E27FC236}">
                <a16:creationId xmlns:a16="http://schemas.microsoft.com/office/drawing/2014/main" id="{71814347-F8A9-204F-AB52-30E747CBBBC5}"/>
              </a:ext>
            </a:extLst>
          </p:cNvPr>
          <p:cNvSpPr>
            <a:spLocks noGrp="1"/>
          </p:cNvSpPr>
          <p:nvPr>
            <p:ph type="pic" sz="quarter" idx="11"/>
          </p:nvPr>
        </p:nvSpPr>
        <p:spPr>
          <a:xfrm>
            <a:off x="8070112" y="-1"/>
            <a:ext cx="4121888" cy="6858001"/>
          </a:xfrm>
          <a:prstGeom prst="rect">
            <a:avLst/>
          </a:prstGeom>
          <a:solidFill>
            <a:schemeClr val="bg2">
              <a:lumMod val="90000"/>
            </a:schemeClr>
          </a:solidFill>
        </p:spPr>
        <p:txBody>
          <a:bodyPr/>
          <a:lstStyle/>
          <a:p>
            <a:endParaRPr lang="en-US"/>
          </a:p>
        </p:txBody>
      </p:sp>
      <p:sp>
        <p:nvSpPr>
          <p:cNvPr id="14" name="Text Placeholder 18">
            <a:extLst>
              <a:ext uri="{FF2B5EF4-FFF2-40B4-BE49-F238E27FC236}">
                <a16:creationId xmlns:a16="http://schemas.microsoft.com/office/drawing/2014/main" id="{806B764E-EDFD-804F-81F4-D1E8C388A42F}"/>
              </a:ext>
            </a:extLst>
          </p:cNvPr>
          <p:cNvSpPr>
            <a:spLocks noGrp="1"/>
          </p:cNvSpPr>
          <p:nvPr>
            <p:ph type="body" sz="quarter" idx="12" hasCustomPrompt="1"/>
          </p:nvPr>
        </p:nvSpPr>
        <p:spPr>
          <a:xfrm>
            <a:off x="4333690" y="1470026"/>
            <a:ext cx="3520226" cy="4775742"/>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cxnSp>
        <p:nvCxnSpPr>
          <p:cNvPr id="15" name="Google Shape;65;p14">
            <a:extLst>
              <a:ext uri="{FF2B5EF4-FFF2-40B4-BE49-F238E27FC236}">
                <a16:creationId xmlns:a16="http://schemas.microsoft.com/office/drawing/2014/main" id="{42F48292-40D8-FF42-906A-1FE62276F46F}"/>
              </a:ext>
            </a:extLst>
          </p:cNvPr>
          <p:cNvCxnSpPr>
            <a:cxnSpLocks/>
          </p:cNvCxnSpPr>
          <p:nvPr userDrawn="1"/>
        </p:nvCxnSpPr>
        <p:spPr>
          <a:xfrm>
            <a:off x="298311" y="6407566"/>
            <a:ext cx="7555605" cy="0"/>
          </a:xfrm>
          <a:prstGeom prst="straightConnector1">
            <a:avLst/>
          </a:prstGeom>
          <a:noFill/>
          <a:ln w="9525" cap="flat" cmpd="sng">
            <a:solidFill>
              <a:schemeClr val="bg1"/>
            </a:solidFill>
            <a:prstDash val="solid"/>
            <a:round/>
            <a:headEnd type="none" w="med" len="med"/>
            <a:tailEnd type="none" w="med" len="med"/>
          </a:ln>
        </p:spPr>
      </p:cxnSp>
      <p:cxnSp>
        <p:nvCxnSpPr>
          <p:cNvPr id="18" name="Straight Connector 17">
            <a:extLst>
              <a:ext uri="{FF2B5EF4-FFF2-40B4-BE49-F238E27FC236}">
                <a16:creationId xmlns:a16="http://schemas.microsoft.com/office/drawing/2014/main" id="{EE7FD399-DAA0-0C4D-B047-288612F9C0DC}"/>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oogle Shape;64;p14">
            <a:extLst>
              <a:ext uri="{FF2B5EF4-FFF2-40B4-BE49-F238E27FC236}">
                <a16:creationId xmlns:a16="http://schemas.microsoft.com/office/drawing/2014/main" id="{5680EE9D-E1D7-5645-B319-6C506BB4A582}"/>
              </a:ext>
            </a:extLst>
          </p:cNvPr>
          <p:cNvSpPr txBox="1"/>
          <p:nvPr userDrawn="1"/>
        </p:nvSpPr>
        <p:spPr>
          <a:xfrm>
            <a:off x="1076460" y="6395991"/>
            <a:ext cx="7915140"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1" name="Graphic 10">
            <a:extLst>
              <a:ext uri="{FF2B5EF4-FFF2-40B4-BE49-F238E27FC236}">
                <a16:creationId xmlns:a16="http://schemas.microsoft.com/office/drawing/2014/main" id="{64AA03DF-0150-A643-9CCA-741AD62535C5}"/>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7573758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a:ln>
            <a:noFill/>
          </a:ln>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cxnSp>
        <p:nvCxnSpPr>
          <p:cNvPr id="11" name="Google Shape;65;p14">
            <a:extLst>
              <a:ext uri="{FF2B5EF4-FFF2-40B4-BE49-F238E27FC236}">
                <a16:creationId xmlns:a16="http://schemas.microsoft.com/office/drawing/2014/main" id="{0157DF83-8354-4244-8509-FACD614C733F}"/>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BBC9DDF1-A3B8-D94C-9888-F13FE611938E}"/>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4" name="Straight Connector 13">
            <a:extLst>
              <a:ext uri="{FF2B5EF4-FFF2-40B4-BE49-F238E27FC236}">
                <a16:creationId xmlns:a16="http://schemas.microsoft.com/office/drawing/2014/main" id="{7A57F77E-90DD-7244-A396-F02B11EFAA47}"/>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Google Shape;64;p14">
            <a:extLst>
              <a:ext uri="{FF2B5EF4-FFF2-40B4-BE49-F238E27FC236}">
                <a16:creationId xmlns:a16="http://schemas.microsoft.com/office/drawing/2014/main" id="{3A242881-5F52-F74C-861F-E5D485EF72F1}"/>
              </a:ext>
            </a:extLst>
          </p:cNvPr>
          <p:cNvSpPr txBox="1"/>
          <p:nvPr userDrawn="1"/>
        </p:nvSpPr>
        <p:spPr>
          <a:xfrm>
            <a:off x="1076460" y="6395991"/>
            <a:ext cx="4491220"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9" name="Graphic 8">
            <a:extLst>
              <a:ext uri="{FF2B5EF4-FFF2-40B4-BE49-F238E27FC236}">
                <a16:creationId xmlns:a16="http://schemas.microsoft.com/office/drawing/2014/main" id="{BD6E6382-4CCA-0A4F-9408-99B30E6B580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82674251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divider_1">
    <p:bg>
      <p:bgPr>
        <a:solidFill>
          <a:schemeClr val="tx2"/>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37B22E5-0D68-AB40-B67E-16BEB115D26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510870F3-46F3-4F4B-A006-F8B98B537AE8}"/>
              </a:ext>
            </a:extLst>
          </p:cNvPr>
          <p:cNvSpPr txBox="1"/>
          <p:nvPr userDrawn="1"/>
        </p:nvSpPr>
        <p:spPr>
          <a:xfrm>
            <a:off x="6053480" y="3167390"/>
            <a:ext cx="4918334" cy="523220"/>
          </a:xfrm>
          <a:prstGeom prst="rect">
            <a:avLst/>
          </a:prstGeom>
          <a:noFill/>
        </p:spPr>
        <p:txBody>
          <a:bodyPr wrap="none" rtlCol="0" anchor="ctr">
            <a:spAutoFit/>
          </a:bodyPr>
          <a:lstStyle/>
          <a:p>
            <a:pPr algn="ctr"/>
            <a:r>
              <a:rPr lang="en-US" sz="2800" b="1" i="0">
                <a:solidFill>
                  <a:schemeClr val="bg1"/>
                </a:solidFill>
                <a:latin typeface="Ubuntu" panose="020B0504030602030204" pitchFamily="34" charset="0"/>
              </a:rPr>
              <a:t>make extraordinary happen</a:t>
            </a:r>
          </a:p>
        </p:txBody>
      </p:sp>
      <p:pic>
        <p:nvPicPr>
          <p:cNvPr id="5" name="Picture 4">
            <a:extLst>
              <a:ext uri="{FF2B5EF4-FFF2-40B4-BE49-F238E27FC236}">
                <a16:creationId xmlns:a16="http://schemas.microsoft.com/office/drawing/2014/main" id="{CA6CDB11-B116-5741-BB61-3142590542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4333" y="3167390"/>
            <a:ext cx="2354492" cy="523220"/>
          </a:xfrm>
          <a:prstGeom prst="rect">
            <a:avLst/>
          </a:prstGeom>
        </p:spPr>
      </p:pic>
      <p:sp>
        <p:nvSpPr>
          <p:cNvPr id="6" name="Google Shape;64;p14">
            <a:extLst>
              <a:ext uri="{FF2B5EF4-FFF2-40B4-BE49-F238E27FC236}">
                <a16:creationId xmlns:a16="http://schemas.microsoft.com/office/drawing/2014/main" id="{DC92DFAF-D07B-1F42-A3C6-AB8FE06A85A8}"/>
              </a:ext>
            </a:extLst>
          </p:cNvPr>
          <p:cNvSpPr txBox="1"/>
          <p:nvPr userDrawn="1"/>
        </p:nvSpPr>
        <p:spPr>
          <a:xfrm>
            <a:off x="949710" y="6395991"/>
            <a:ext cx="10292580" cy="393600"/>
          </a:xfrm>
          <a:prstGeom prst="rect">
            <a:avLst/>
          </a:prstGeom>
          <a:noFill/>
          <a:ln>
            <a:noFill/>
          </a:ln>
        </p:spPr>
        <p:txBody>
          <a:bodyPr spcFirstLastPara="1" wrap="square" lIns="91425" tIns="91425" rIns="91425" bIns="91425" anchor="ctr" anchorCtr="0">
            <a:noAutofit/>
          </a:bodyPr>
          <a:lstStyle/>
          <a:p>
            <a:pPr algn="ctr"/>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9705334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nimated">
    <p:bg>
      <p:bgPr>
        <a:solidFill>
          <a:schemeClr val="tx2"/>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387750A1-E8E1-1D41-ACF2-9B359F4A25B6}"/>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Google Shape;64;p14">
            <a:extLst>
              <a:ext uri="{FF2B5EF4-FFF2-40B4-BE49-F238E27FC236}">
                <a16:creationId xmlns:a16="http://schemas.microsoft.com/office/drawing/2014/main" id="{4210C7F0-90E8-3143-B46A-5A9715BAFEDE}"/>
              </a:ext>
            </a:extLst>
          </p:cNvPr>
          <p:cNvSpPr txBox="1"/>
          <p:nvPr userDrawn="1"/>
        </p:nvSpPr>
        <p:spPr>
          <a:xfrm>
            <a:off x="949710" y="6395991"/>
            <a:ext cx="10292580" cy="393600"/>
          </a:xfrm>
          <a:prstGeom prst="rect">
            <a:avLst/>
          </a:prstGeom>
          <a:noFill/>
          <a:ln>
            <a:noFill/>
          </a:ln>
        </p:spPr>
        <p:txBody>
          <a:bodyPr spcFirstLastPara="1" wrap="square" lIns="91425" tIns="91425" rIns="91425" bIns="91425" anchor="ctr" anchorCtr="0">
            <a:noAutofit/>
          </a:bodyPr>
          <a:lstStyle/>
          <a:p>
            <a:pPr algn="ctr"/>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145000208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2D7752-0577-324B-A3A1-4628AC2145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250" y="2361587"/>
            <a:ext cx="3619500" cy="2134826"/>
          </a:xfrm>
          <a:prstGeom prst="rect">
            <a:avLst/>
          </a:prstGeom>
        </p:spPr>
      </p:pic>
      <p:sp>
        <p:nvSpPr>
          <p:cNvPr id="4" name="Google Shape;64;p14">
            <a:extLst>
              <a:ext uri="{FF2B5EF4-FFF2-40B4-BE49-F238E27FC236}">
                <a16:creationId xmlns:a16="http://schemas.microsoft.com/office/drawing/2014/main" id="{F7AEBA34-CB66-F347-A197-808C0226589C}"/>
              </a:ext>
            </a:extLst>
          </p:cNvPr>
          <p:cNvSpPr txBox="1"/>
          <p:nvPr userDrawn="1"/>
        </p:nvSpPr>
        <p:spPr>
          <a:xfrm>
            <a:off x="949710" y="6395991"/>
            <a:ext cx="10292580" cy="393600"/>
          </a:xfrm>
          <a:prstGeom prst="rect">
            <a:avLst/>
          </a:prstGeom>
          <a:noFill/>
          <a:ln>
            <a:noFill/>
          </a:ln>
        </p:spPr>
        <p:txBody>
          <a:bodyPr spcFirstLastPara="1" wrap="square" lIns="91425" tIns="91425" rIns="91425" bIns="91425" anchor="ctr" anchorCtr="0">
            <a:noAutofit/>
          </a:bodyPr>
          <a:lstStyle/>
          <a:p>
            <a:pPr algn="ctr"/>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3274400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E114E41-DA55-BB47-8599-0093FC827A13}"/>
              </a:ext>
            </a:extLst>
          </p:cNvPr>
          <p:cNvSpPr>
            <a:spLocks noGrp="1"/>
          </p:cNvSpPr>
          <p:nvPr>
            <p:ph type="pic" sz="quarter" idx="13"/>
          </p:nvPr>
        </p:nvSpPr>
        <p:spPr>
          <a:xfrm>
            <a:off x="6096000" y="0"/>
            <a:ext cx="6096000" cy="6858000"/>
          </a:xfrm>
          <a:prstGeom prst="rect">
            <a:avLst/>
          </a:prstGeom>
        </p:spPr>
        <p:txBody>
          <a:bodyPr/>
          <a:lstStyle/>
          <a:p>
            <a:endParaRPr lang="en-US"/>
          </a:p>
        </p:txBody>
      </p:sp>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400" y="572678"/>
            <a:ext cx="4696218" cy="259789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2"/>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Presentation title goes here Presentation title goes here</a:t>
            </a:r>
          </a:p>
        </p:txBody>
      </p:sp>
      <p:sp>
        <p:nvSpPr>
          <p:cNvPr id="13" name="Text Placeholder 12">
            <a:extLst>
              <a:ext uri="{FF2B5EF4-FFF2-40B4-BE49-F238E27FC236}">
                <a16:creationId xmlns:a16="http://schemas.microsoft.com/office/drawing/2014/main" id="{03ECFC8D-C791-B04C-A555-72884AC23CF8}"/>
              </a:ext>
            </a:extLst>
          </p:cNvPr>
          <p:cNvSpPr>
            <a:spLocks noGrp="1"/>
          </p:cNvSpPr>
          <p:nvPr>
            <p:ph type="body" sz="quarter" idx="12" hasCustomPrompt="1"/>
          </p:nvPr>
        </p:nvSpPr>
        <p:spPr>
          <a:xfrm>
            <a:off x="591401" y="3422389"/>
            <a:ext cx="4696217" cy="1150021"/>
          </a:xfrm>
          <a:prstGeom prst="rect">
            <a:avLst/>
          </a:prstGeom>
        </p:spPr>
        <p:txBody>
          <a:bodyPr/>
          <a:lstStyle>
            <a:lvl1pPr marL="0" indent="0">
              <a:buNone/>
              <a:defRPr sz="2000">
                <a:solidFill>
                  <a:schemeClr val="accent1"/>
                </a:solidFill>
                <a:latin typeface="Ubuntu" panose="020B0504030602030204" pitchFamily="34" charset="0"/>
              </a:defRPr>
            </a:lvl1pPr>
          </a:lstStyle>
          <a:p>
            <a:pPr lvl="0"/>
            <a:r>
              <a:rPr lang="en-GB"/>
              <a:t>Date time version number</a:t>
            </a:r>
            <a:endParaRPr lang="en-US"/>
          </a:p>
        </p:txBody>
      </p:sp>
      <p:cxnSp>
        <p:nvCxnSpPr>
          <p:cNvPr id="15" name="Google Shape;65;p14">
            <a:extLst>
              <a:ext uri="{FF2B5EF4-FFF2-40B4-BE49-F238E27FC236}">
                <a16:creationId xmlns:a16="http://schemas.microsoft.com/office/drawing/2014/main" id="{BC024A99-97CC-2C49-97DB-5BE55D077DFE}"/>
              </a:ext>
            </a:extLst>
          </p:cNvPr>
          <p:cNvCxnSpPr>
            <a:cxnSpLocks/>
          </p:cNvCxnSpPr>
          <p:nvPr userDrawn="1"/>
        </p:nvCxnSpPr>
        <p:spPr>
          <a:xfrm>
            <a:off x="298311" y="6407566"/>
            <a:ext cx="5675106" cy="0"/>
          </a:xfrm>
          <a:prstGeom prst="straightConnector1">
            <a:avLst/>
          </a:prstGeom>
          <a:noFill/>
          <a:ln w="9525" cap="flat" cmpd="sng">
            <a:solidFill>
              <a:srgbClr val="00A7E1"/>
            </a:solidFill>
            <a:prstDash val="solid"/>
            <a:round/>
            <a:headEnd type="none" w="med" len="med"/>
            <a:tailEnd type="none" w="med" len="med"/>
          </a:ln>
        </p:spPr>
      </p:cxnSp>
      <p:sp>
        <p:nvSpPr>
          <p:cNvPr id="8" name="TextBox 7">
            <a:extLst>
              <a:ext uri="{FF2B5EF4-FFF2-40B4-BE49-F238E27FC236}">
                <a16:creationId xmlns:a16="http://schemas.microsoft.com/office/drawing/2014/main" id="{201B0BA7-02D4-184F-9122-36E85877924B}"/>
              </a:ext>
            </a:extLst>
          </p:cNvPr>
          <p:cNvSpPr txBox="1"/>
          <p:nvPr userDrawn="1"/>
        </p:nvSpPr>
        <p:spPr>
          <a:xfrm>
            <a:off x="218662" y="6510129"/>
            <a:ext cx="5675106" cy="276999"/>
          </a:xfrm>
          <a:prstGeom prst="rect">
            <a:avLst/>
          </a:prstGeom>
          <a:noFill/>
        </p:spPr>
        <p:txBody>
          <a:bodyPr wrap="square" rtlCol="0">
            <a:spAutoFit/>
          </a:bodyPr>
          <a:lstStyle/>
          <a:p>
            <a:r>
              <a:rPr lang="en-US" sz="600" b="0" i="0" u="none" strike="noStrike" kern="1200">
                <a:solidFill>
                  <a:schemeClr val="bg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1" name="Graphic 10">
            <a:extLst>
              <a:ext uri="{FF2B5EF4-FFF2-40B4-BE49-F238E27FC236}">
                <a16:creationId xmlns:a16="http://schemas.microsoft.com/office/drawing/2014/main" id="{149C74D6-1BB2-2D4E-A9CB-EDD344E5852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7542" y="5669280"/>
            <a:ext cx="1664368" cy="609599"/>
          </a:xfrm>
          <a:prstGeom prst="rect">
            <a:avLst/>
          </a:prstGeom>
        </p:spPr>
      </p:pic>
    </p:spTree>
    <p:extLst>
      <p:ext uri="{BB962C8B-B14F-4D97-AF65-F5344CB8AC3E}">
        <p14:creationId xmlns:p14="http://schemas.microsoft.com/office/powerpoint/2010/main" val="234307858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tx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E114E41-DA55-BB47-8599-0093FC827A13}"/>
              </a:ext>
            </a:extLst>
          </p:cNvPr>
          <p:cNvSpPr>
            <a:spLocks noGrp="1"/>
          </p:cNvSpPr>
          <p:nvPr>
            <p:ph type="pic" sz="quarter" idx="13"/>
          </p:nvPr>
        </p:nvSpPr>
        <p:spPr>
          <a:xfrm>
            <a:off x="7971183" y="0"/>
            <a:ext cx="4220817" cy="6858000"/>
          </a:xfrm>
          <a:prstGeom prst="rect">
            <a:avLst/>
          </a:prstGeom>
        </p:spPr>
        <p:txBody>
          <a:bodyPr/>
          <a:lstStyle/>
          <a:p>
            <a:endParaRPr lang="en-US"/>
          </a:p>
        </p:txBody>
      </p:sp>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399" y="572678"/>
            <a:ext cx="6594591" cy="195186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2"/>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Presentation title goes here Presentation title goes here</a:t>
            </a:r>
          </a:p>
        </p:txBody>
      </p:sp>
      <p:cxnSp>
        <p:nvCxnSpPr>
          <p:cNvPr id="15" name="Google Shape;65;p14">
            <a:extLst>
              <a:ext uri="{FF2B5EF4-FFF2-40B4-BE49-F238E27FC236}">
                <a16:creationId xmlns:a16="http://schemas.microsoft.com/office/drawing/2014/main" id="{BC024A99-97CC-2C49-97DB-5BE55D077DFE}"/>
              </a:ext>
            </a:extLst>
          </p:cNvPr>
          <p:cNvCxnSpPr>
            <a:cxnSpLocks/>
          </p:cNvCxnSpPr>
          <p:nvPr userDrawn="1"/>
        </p:nvCxnSpPr>
        <p:spPr>
          <a:xfrm>
            <a:off x="298311" y="6407566"/>
            <a:ext cx="7464150" cy="0"/>
          </a:xfrm>
          <a:prstGeom prst="straightConnector1">
            <a:avLst/>
          </a:prstGeom>
          <a:noFill/>
          <a:ln w="9525" cap="flat" cmpd="sng">
            <a:solidFill>
              <a:srgbClr val="00A7E1"/>
            </a:solidFill>
            <a:prstDash val="solid"/>
            <a:round/>
            <a:headEnd type="none" w="med" len="med"/>
            <a:tailEnd type="none" w="med" len="med"/>
          </a:ln>
        </p:spPr>
      </p:cxnSp>
      <p:sp>
        <p:nvSpPr>
          <p:cNvPr id="9" name="Text Placeholder 12">
            <a:extLst>
              <a:ext uri="{FF2B5EF4-FFF2-40B4-BE49-F238E27FC236}">
                <a16:creationId xmlns:a16="http://schemas.microsoft.com/office/drawing/2014/main" id="{D4298314-9A1E-4B44-BD05-3F2C8A004246}"/>
              </a:ext>
            </a:extLst>
          </p:cNvPr>
          <p:cNvSpPr>
            <a:spLocks noGrp="1"/>
          </p:cNvSpPr>
          <p:nvPr>
            <p:ph type="body" sz="quarter" idx="12" hasCustomPrompt="1"/>
          </p:nvPr>
        </p:nvSpPr>
        <p:spPr>
          <a:xfrm>
            <a:off x="591401" y="2865798"/>
            <a:ext cx="6686092" cy="1150021"/>
          </a:xfrm>
          <a:prstGeom prst="rect">
            <a:avLst/>
          </a:prstGeom>
        </p:spPr>
        <p:txBody>
          <a:bodyPr/>
          <a:lstStyle>
            <a:lvl1pPr marL="0" indent="0">
              <a:buNone/>
              <a:defRPr sz="2000">
                <a:solidFill>
                  <a:schemeClr val="accent1"/>
                </a:solidFill>
                <a:latin typeface="Ubuntu" panose="020B0504030602030204" pitchFamily="34" charset="0"/>
              </a:defRPr>
            </a:lvl1pPr>
          </a:lstStyle>
          <a:p>
            <a:pPr lvl="0"/>
            <a:r>
              <a:rPr lang="en-GB"/>
              <a:t>Date time version number</a:t>
            </a:r>
            <a:endParaRPr lang="en-US"/>
          </a:p>
        </p:txBody>
      </p:sp>
      <p:sp>
        <p:nvSpPr>
          <p:cNvPr id="8" name="TextBox 7">
            <a:extLst>
              <a:ext uri="{FF2B5EF4-FFF2-40B4-BE49-F238E27FC236}">
                <a16:creationId xmlns:a16="http://schemas.microsoft.com/office/drawing/2014/main" id="{35935E3B-B8A1-7849-911E-014BE2C9DF25}"/>
              </a:ext>
            </a:extLst>
          </p:cNvPr>
          <p:cNvSpPr txBox="1"/>
          <p:nvPr userDrawn="1"/>
        </p:nvSpPr>
        <p:spPr>
          <a:xfrm>
            <a:off x="218662" y="6510129"/>
            <a:ext cx="7645178" cy="184666"/>
          </a:xfrm>
          <a:prstGeom prst="rect">
            <a:avLst/>
          </a:prstGeom>
          <a:noFill/>
        </p:spPr>
        <p:txBody>
          <a:bodyPr wrap="square" rtlCol="0">
            <a:spAutoFit/>
          </a:bodyPr>
          <a:lstStyle/>
          <a:p>
            <a:r>
              <a:rPr lang="en-US" sz="600" b="0" i="0" u="none" strike="noStrike" kern="1200">
                <a:solidFill>
                  <a:schemeClr val="bg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pic>
        <p:nvPicPr>
          <p:cNvPr id="12" name="Graphic 11">
            <a:extLst>
              <a:ext uri="{FF2B5EF4-FFF2-40B4-BE49-F238E27FC236}">
                <a16:creationId xmlns:a16="http://schemas.microsoft.com/office/drawing/2014/main" id="{6B80B7F1-0788-4B4C-BBD3-A87E3CB7B69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7542" y="5669280"/>
            <a:ext cx="1664368" cy="609599"/>
          </a:xfrm>
          <a:prstGeom prst="rect">
            <a:avLst/>
          </a:prstGeom>
        </p:spPr>
      </p:pic>
    </p:spTree>
    <p:extLst>
      <p:ext uri="{BB962C8B-B14F-4D97-AF65-F5344CB8AC3E}">
        <p14:creationId xmlns:p14="http://schemas.microsoft.com/office/powerpoint/2010/main" val="316083297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3.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image" Target="../media/image17.jpg"/><Relationship Id="rId5" Type="http://schemas.openxmlformats.org/officeDocument/2006/relationships/slideLayout" Target="../slideLayouts/slideLayout58.xml"/><Relationship Id="rId10" Type="http://schemas.openxmlformats.org/officeDocument/2006/relationships/theme" Target="../theme/theme5.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image" Target="../media/image15.jpg"/><Relationship Id="rId5" Type="http://schemas.openxmlformats.org/officeDocument/2006/relationships/slideLayout" Target="../slideLayouts/slideLayout67.xml"/><Relationship Id="rId10" Type="http://schemas.openxmlformats.org/officeDocument/2006/relationships/theme" Target="../theme/theme6.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92824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670" r:id="rId3"/>
    <p:sldLayoutId id="2147483669" r:id="rId4"/>
    <p:sldLayoutId id="2147483671" r:id="rId5"/>
    <p:sldLayoutId id="2147483727" r:id="rId6"/>
    <p:sldLayoutId id="2147483691" r:id="rId7"/>
    <p:sldLayoutId id="2147483692" r:id="rId8"/>
    <p:sldLayoutId id="2147483693"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70" userDrawn="1">
          <p15:clr>
            <a:srgbClr val="F26B43"/>
          </p15:clr>
        </p15:guide>
        <p15:guide id="3" pos="7310" userDrawn="1">
          <p15:clr>
            <a:srgbClr val="F26B43"/>
          </p15:clr>
        </p15:guide>
        <p15:guide id="4" pos="1422" userDrawn="1">
          <p15:clr>
            <a:srgbClr val="F26B43"/>
          </p15:clr>
        </p15:guide>
        <p15:guide id="5" pos="1549" userDrawn="1">
          <p15:clr>
            <a:srgbClr val="F26B43"/>
          </p15:clr>
        </p15:guide>
        <p15:guide id="6" pos="2605" userDrawn="1">
          <p15:clr>
            <a:srgbClr val="F26B43"/>
          </p15:clr>
        </p15:guide>
        <p15:guide id="7" pos="2720" userDrawn="1">
          <p15:clr>
            <a:srgbClr val="F26B43"/>
          </p15:clr>
        </p15:guide>
        <p15:guide id="8" pos="3772" userDrawn="1">
          <p15:clr>
            <a:srgbClr val="F26B43"/>
          </p15:clr>
        </p15:guide>
        <p15:guide id="9" pos="3897" userDrawn="1">
          <p15:clr>
            <a:srgbClr val="F26B43"/>
          </p15:clr>
        </p15:guide>
        <p15:guide id="10" pos="4951" userDrawn="1">
          <p15:clr>
            <a:srgbClr val="F26B43"/>
          </p15:clr>
        </p15:guide>
        <p15:guide id="11" pos="5074" userDrawn="1">
          <p15:clr>
            <a:srgbClr val="F26B43"/>
          </p15:clr>
        </p15:guide>
        <p15:guide id="12" pos="6131" userDrawn="1">
          <p15:clr>
            <a:srgbClr val="F26B43"/>
          </p15:clr>
        </p15:guide>
        <p15:guide id="13" pos="6244" userDrawn="1">
          <p15:clr>
            <a:srgbClr val="F26B43"/>
          </p15:clr>
        </p15:guide>
        <p15:guide id="14" pos="1980" userDrawn="1">
          <p15:clr>
            <a:srgbClr val="F26B43"/>
          </p15:clr>
        </p15:guide>
        <p15:guide id="15" pos="2139" userDrawn="1">
          <p15:clr>
            <a:srgbClr val="F26B43"/>
          </p15:clr>
        </p15:guide>
        <p15:guide id="16" pos="5541" userDrawn="1">
          <p15:clr>
            <a:srgbClr val="F26B43"/>
          </p15:clr>
        </p15:guide>
        <p15:guide id="17" pos="5677" userDrawn="1">
          <p15:clr>
            <a:srgbClr val="F26B43"/>
          </p15:clr>
        </p15:guide>
        <p15:guide id="18" orient="horz" pos="35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048565"/>
      </p:ext>
    </p:extLst>
  </p:cSld>
  <p:clrMap bg1="lt1" tx1="dk1" bg2="lt2" tx2="dk2" accent1="accent1" accent2="accent2" accent3="accent3" accent4="accent4" accent5="accent5" accent6="accent6" hlink="hlink" folHlink="folHlink"/>
  <p:sldLayoutIdLst>
    <p:sldLayoutId id="2147483663" r:id="rId1"/>
    <p:sldLayoutId id="2147483651" r:id="rId2"/>
    <p:sldLayoutId id="2147483689" r:id="rId3"/>
    <p:sldLayoutId id="2147483652" r:id="rId4"/>
    <p:sldLayoutId id="2147483653" r:id="rId5"/>
    <p:sldLayoutId id="2147483688" r:id="rId6"/>
    <p:sldLayoutId id="2147483765" r:id="rId7"/>
    <p:sldLayoutId id="2147483767" r:id="rId8"/>
    <p:sldLayoutId id="2147483690" r:id="rId9"/>
    <p:sldLayoutId id="2147483700" r:id="rId10"/>
    <p:sldLayoutId id="2147483701" r:id="rId11"/>
    <p:sldLayoutId id="2147483702" r:id="rId12"/>
    <p:sldLayoutId id="21474837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72" userDrawn="1">
          <p15:clr>
            <a:srgbClr val="F26B43"/>
          </p15:clr>
        </p15:guide>
        <p15:guide id="2" pos="3897" userDrawn="1">
          <p15:clr>
            <a:srgbClr val="F26B43"/>
          </p15:clr>
        </p15:guide>
        <p15:guide id="3" pos="370" userDrawn="1">
          <p15:clr>
            <a:srgbClr val="F26B43"/>
          </p15:clr>
        </p15:guide>
        <p15:guide id="4" pos="1422" userDrawn="1">
          <p15:clr>
            <a:srgbClr val="F26B43"/>
          </p15:clr>
        </p15:guide>
        <p15:guide id="5" pos="1549" userDrawn="1">
          <p15:clr>
            <a:srgbClr val="F26B43"/>
          </p15:clr>
        </p15:guide>
        <p15:guide id="6" pos="2605" userDrawn="1">
          <p15:clr>
            <a:srgbClr val="F26B43"/>
          </p15:clr>
        </p15:guide>
        <p15:guide id="7" pos="2725" userDrawn="1">
          <p15:clr>
            <a:srgbClr val="F26B43"/>
          </p15:clr>
        </p15:guide>
        <p15:guide id="8" pos="4951" userDrawn="1">
          <p15:clr>
            <a:srgbClr val="F26B43"/>
          </p15:clr>
        </p15:guide>
        <p15:guide id="9" pos="5079" userDrawn="1">
          <p15:clr>
            <a:srgbClr val="F26B43"/>
          </p15:clr>
        </p15:guide>
        <p15:guide id="10" pos="6131" userDrawn="1">
          <p15:clr>
            <a:srgbClr val="F26B43"/>
          </p15:clr>
        </p15:guide>
        <p15:guide id="11" pos="6256" userDrawn="1">
          <p15:clr>
            <a:srgbClr val="F26B43"/>
          </p15:clr>
        </p15:guide>
        <p15:guide id="12" pos="5535" userDrawn="1">
          <p15:clr>
            <a:srgbClr val="F26B43"/>
          </p15:clr>
        </p15:guide>
        <p15:guide id="13" pos="5690" userDrawn="1">
          <p15:clr>
            <a:srgbClr val="F26B43"/>
          </p15:clr>
        </p15:guide>
        <p15:guide id="14" pos="1983" userDrawn="1">
          <p15:clr>
            <a:srgbClr val="F26B43"/>
          </p15:clr>
        </p15:guide>
        <p15:guide id="15" pos="2144" userDrawn="1">
          <p15:clr>
            <a:srgbClr val="F26B43"/>
          </p15:clr>
        </p15:guide>
        <p15:guide id="16" orient="horz" pos="350" userDrawn="1">
          <p15:clr>
            <a:srgbClr val="F26B43"/>
          </p15:clr>
        </p15:guide>
        <p15:guide id="17" pos="729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44822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725" r:id="rId4"/>
    <p:sldLayoutId id="2147483726"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0" userDrawn="1">
          <p15:clr>
            <a:srgbClr val="F26B43"/>
          </p15:clr>
        </p15:guide>
        <p15:guide id="2" orient="horz" pos="353" userDrawn="1">
          <p15:clr>
            <a:srgbClr val="F26B43"/>
          </p15:clr>
        </p15:guide>
        <p15:guide id="3" pos="7298" userDrawn="1">
          <p15:clr>
            <a:srgbClr val="F26B43"/>
          </p15:clr>
        </p15:guide>
        <p15:guide id="4" pos="1425" userDrawn="1">
          <p15:clr>
            <a:srgbClr val="F26B43"/>
          </p15:clr>
        </p15:guide>
        <p15:guide id="5" pos="1548" userDrawn="1">
          <p15:clr>
            <a:srgbClr val="F26B43"/>
          </p15:clr>
        </p15:guide>
        <p15:guide id="6" pos="2601" userDrawn="1">
          <p15:clr>
            <a:srgbClr val="F26B43"/>
          </p15:clr>
        </p15:guide>
        <p15:guide id="7" pos="2725" userDrawn="1">
          <p15:clr>
            <a:srgbClr val="F26B43"/>
          </p15:clr>
        </p15:guide>
        <p15:guide id="8" pos="3778" userDrawn="1">
          <p15:clr>
            <a:srgbClr val="F26B43"/>
          </p15:clr>
        </p15:guide>
        <p15:guide id="9" pos="3902" userDrawn="1">
          <p15:clr>
            <a:srgbClr val="F26B43"/>
          </p15:clr>
        </p15:guide>
        <p15:guide id="10" pos="4955" userDrawn="1">
          <p15:clr>
            <a:srgbClr val="F26B43"/>
          </p15:clr>
        </p15:guide>
        <p15:guide id="11" pos="5079" userDrawn="1">
          <p15:clr>
            <a:srgbClr val="F26B43"/>
          </p15:clr>
        </p15:guide>
        <p15:guide id="12" pos="6125" userDrawn="1">
          <p15:clr>
            <a:srgbClr val="F26B43"/>
          </p15:clr>
        </p15:guide>
        <p15:guide id="13" pos="6255" userDrawn="1">
          <p15:clr>
            <a:srgbClr val="F26B43"/>
          </p15:clr>
        </p15:guide>
        <p15:guide id="14" pos="5537" userDrawn="1">
          <p15:clr>
            <a:srgbClr val="F26B43"/>
          </p15:clr>
        </p15:guide>
        <p15:guide id="15" pos="5686" userDrawn="1">
          <p15:clr>
            <a:srgbClr val="F26B43"/>
          </p15:clr>
        </p15:guide>
        <p15:guide id="16" pos="1988" userDrawn="1">
          <p15:clr>
            <a:srgbClr val="F26B43"/>
          </p15:clr>
        </p15:guide>
        <p15:guide id="17" pos="213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2843439"/>
      </p:ext>
    </p:extLst>
  </p:cSld>
  <p:clrMap bg1="lt1" tx1="dk1" bg2="lt2" tx2="dk2" accent1="accent1" accent2="accent2" accent3="accent3" accent4="accent4" accent5="accent5" accent6="accent6" hlink="hlink" folHlink="folHlink"/>
  <p:sldLayoutIdLst>
    <p:sldLayoutId id="2147483679" r:id="rId1"/>
    <p:sldLayoutId id="2147483706" r:id="rId2"/>
    <p:sldLayoutId id="2147483703" r:id="rId3"/>
    <p:sldLayoutId id="2147483680" r:id="rId4"/>
    <p:sldLayoutId id="2147483681" r:id="rId5"/>
    <p:sldLayoutId id="2147483682" r:id="rId6"/>
    <p:sldLayoutId id="2147483718" r:id="rId7"/>
    <p:sldLayoutId id="2147483683" r:id="rId8"/>
    <p:sldLayoutId id="2147483707" r:id="rId9"/>
    <p:sldLayoutId id="2147483762" r:id="rId10"/>
    <p:sldLayoutId id="2147483720" r:id="rId11"/>
    <p:sldLayoutId id="2147483721" r:id="rId12"/>
    <p:sldLayoutId id="2147483722" r:id="rId13"/>
    <p:sldLayoutId id="2147483719" r:id="rId14"/>
    <p:sldLayoutId id="2147483708"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23" r:id="rId24"/>
    <p:sldLayoutId id="2147483768" r:id="rId25"/>
    <p:sldLayoutId id="2147483769" r:id="rId2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0" userDrawn="1">
          <p15:clr>
            <a:srgbClr val="F26B43"/>
          </p15:clr>
        </p15:guide>
        <p15:guide id="2" orient="horz" pos="223" userDrawn="1">
          <p15:clr>
            <a:srgbClr val="F26B43"/>
          </p15:clr>
        </p15:guide>
        <p15:guide id="3" pos="1418" userDrawn="1">
          <p15:clr>
            <a:srgbClr val="F26B43"/>
          </p15:clr>
        </p15:guide>
        <p15:guide id="4" pos="1548" userDrawn="1">
          <p15:clr>
            <a:srgbClr val="F26B43"/>
          </p15:clr>
        </p15:guide>
        <p15:guide id="5" pos="2601" userDrawn="1">
          <p15:clr>
            <a:srgbClr val="F26B43"/>
          </p15:clr>
        </p15:guide>
        <p15:guide id="6" pos="2725" userDrawn="1">
          <p15:clr>
            <a:srgbClr val="F26B43"/>
          </p15:clr>
        </p15:guide>
        <p15:guide id="7" pos="3784" userDrawn="1">
          <p15:clr>
            <a:srgbClr val="F26B43"/>
          </p15:clr>
        </p15:guide>
        <p15:guide id="8" pos="3902" userDrawn="1">
          <p15:clr>
            <a:srgbClr val="F26B43"/>
          </p15:clr>
        </p15:guide>
        <p15:guide id="9" pos="5079" userDrawn="1">
          <p15:clr>
            <a:srgbClr val="F26B43"/>
          </p15:clr>
        </p15:guide>
        <p15:guide id="10" pos="6255" userDrawn="1">
          <p15:clr>
            <a:srgbClr val="F26B43"/>
          </p15:clr>
        </p15:guide>
        <p15:guide id="11" pos="4951" userDrawn="1">
          <p15:clr>
            <a:srgbClr val="F26B43"/>
          </p15:clr>
        </p15:guide>
        <p15:guide id="12" pos="6132" userDrawn="1">
          <p15:clr>
            <a:srgbClr val="F26B43"/>
          </p15:clr>
        </p15:guide>
        <p15:guide id="13" pos="7308" userDrawn="1">
          <p15:clr>
            <a:srgbClr val="F26B43"/>
          </p15:clr>
        </p15:guide>
        <p15:guide id="14" pos="5692" userDrawn="1">
          <p15:clr>
            <a:srgbClr val="F26B43"/>
          </p15:clr>
        </p15:guide>
        <p15:guide id="15" pos="5537" userDrawn="1">
          <p15:clr>
            <a:srgbClr val="F26B43"/>
          </p15:clr>
        </p15:guide>
        <p15:guide id="16" pos="1988" userDrawn="1">
          <p15:clr>
            <a:srgbClr val="F26B43"/>
          </p15:clr>
        </p15:guide>
        <p15:guide id="17" pos="214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E01824CB-C1E8-CF4E-8C19-CF7C5D071ED2}"/>
              </a:ext>
            </a:extLst>
          </p:cNvPr>
          <p:cNvPicPr>
            <a:picLocks noChangeAspect="1"/>
          </p:cNvPicPr>
          <p:nvPr userDrawn="1"/>
        </p:nvPicPr>
        <p:blipFill>
          <a:blip r:embed="rId11"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30197891"/>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0" userDrawn="1">
          <p15:clr>
            <a:srgbClr val="F26B43"/>
          </p15:clr>
        </p15:guide>
        <p15:guide id="2" orient="horz" pos="223" userDrawn="1">
          <p15:clr>
            <a:srgbClr val="F26B43"/>
          </p15:clr>
        </p15:guide>
        <p15:guide id="3" pos="1418" userDrawn="1">
          <p15:clr>
            <a:srgbClr val="F26B43"/>
          </p15:clr>
        </p15:guide>
        <p15:guide id="4" pos="1548" userDrawn="1">
          <p15:clr>
            <a:srgbClr val="F26B43"/>
          </p15:clr>
        </p15:guide>
        <p15:guide id="5" pos="2601" userDrawn="1">
          <p15:clr>
            <a:srgbClr val="F26B43"/>
          </p15:clr>
        </p15:guide>
        <p15:guide id="6" pos="2725" userDrawn="1">
          <p15:clr>
            <a:srgbClr val="F26B43"/>
          </p15:clr>
        </p15:guide>
        <p15:guide id="7" pos="3784" userDrawn="1">
          <p15:clr>
            <a:srgbClr val="F26B43"/>
          </p15:clr>
        </p15:guide>
        <p15:guide id="8" pos="3902" userDrawn="1">
          <p15:clr>
            <a:srgbClr val="F26B43"/>
          </p15:clr>
        </p15:guide>
        <p15:guide id="9" pos="5079" userDrawn="1">
          <p15:clr>
            <a:srgbClr val="F26B43"/>
          </p15:clr>
        </p15:guide>
        <p15:guide id="10" pos="6255" userDrawn="1">
          <p15:clr>
            <a:srgbClr val="F26B43"/>
          </p15:clr>
        </p15:guide>
        <p15:guide id="11" pos="4951" userDrawn="1">
          <p15:clr>
            <a:srgbClr val="F26B43"/>
          </p15:clr>
        </p15:guide>
        <p15:guide id="12" pos="6132" userDrawn="1">
          <p15:clr>
            <a:srgbClr val="F26B43"/>
          </p15:clr>
        </p15:guide>
        <p15:guide id="13" pos="7308" userDrawn="1">
          <p15:clr>
            <a:srgbClr val="F26B43"/>
          </p15:clr>
        </p15:guide>
        <p15:guide id="14" pos="5692" userDrawn="1">
          <p15:clr>
            <a:srgbClr val="F26B43"/>
          </p15:clr>
        </p15:guide>
        <p15:guide id="15" pos="5537" userDrawn="1">
          <p15:clr>
            <a:srgbClr val="F26B43"/>
          </p15:clr>
        </p15:guide>
        <p15:guide id="16" pos="1988" userDrawn="1">
          <p15:clr>
            <a:srgbClr val="F26B43"/>
          </p15:clr>
        </p15:guide>
        <p15:guide id="17" pos="214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Shape&#10;&#10;Description automatically generated">
            <a:extLst>
              <a:ext uri="{FF2B5EF4-FFF2-40B4-BE49-F238E27FC236}">
                <a16:creationId xmlns:a16="http://schemas.microsoft.com/office/drawing/2014/main" id="{A343E2A0-B14C-4B41-8660-A49E8749E8EB}"/>
              </a:ext>
            </a:extLst>
          </p:cNvPr>
          <p:cNvPicPr>
            <a:picLocks noChangeAspect="1"/>
          </p:cNvPicPr>
          <p:nvPr userDrawn="1"/>
        </p:nvPicPr>
        <p:blipFill>
          <a:blip r:embed="rId11"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51607574"/>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0" userDrawn="1">
          <p15:clr>
            <a:srgbClr val="F26B43"/>
          </p15:clr>
        </p15:guide>
        <p15:guide id="2" orient="horz" pos="223" userDrawn="1">
          <p15:clr>
            <a:srgbClr val="F26B43"/>
          </p15:clr>
        </p15:guide>
        <p15:guide id="3" pos="1418" userDrawn="1">
          <p15:clr>
            <a:srgbClr val="F26B43"/>
          </p15:clr>
        </p15:guide>
        <p15:guide id="4" pos="1548" userDrawn="1">
          <p15:clr>
            <a:srgbClr val="F26B43"/>
          </p15:clr>
        </p15:guide>
        <p15:guide id="5" pos="2601" userDrawn="1">
          <p15:clr>
            <a:srgbClr val="F26B43"/>
          </p15:clr>
        </p15:guide>
        <p15:guide id="6" pos="2725" userDrawn="1">
          <p15:clr>
            <a:srgbClr val="F26B43"/>
          </p15:clr>
        </p15:guide>
        <p15:guide id="7" pos="3784" userDrawn="1">
          <p15:clr>
            <a:srgbClr val="F26B43"/>
          </p15:clr>
        </p15:guide>
        <p15:guide id="8" pos="3902" userDrawn="1">
          <p15:clr>
            <a:srgbClr val="F26B43"/>
          </p15:clr>
        </p15:guide>
        <p15:guide id="9" pos="5079" userDrawn="1">
          <p15:clr>
            <a:srgbClr val="F26B43"/>
          </p15:clr>
        </p15:guide>
        <p15:guide id="10" pos="6255" userDrawn="1">
          <p15:clr>
            <a:srgbClr val="F26B43"/>
          </p15:clr>
        </p15:guide>
        <p15:guide id="11" pos="4951" userDrawn="1">
          <p15:clr>
            <a:srgbClr val="F26B43"/>
          </p15:clr>
        </p15:guide>
        <p15:guide id="12" pos="6132" userDrawn="1">
          <p15:clr>
            <a:srgbClr val="F26B43"/>
          </p15:clr>
        </p15:guide>
        <p15:guide id="13" pos="7308" userDrawn="1">
          <p15:clr>
            <a:srgbClr val="F26B43"/>
          </p15:clr>
        </p15:guide>
        <p15:guide id="14" pos="5692" userDrawn="1">
          <p15:clr>
            <a:srgbClr val="F26B43"/>
          </p15:clr>
        </p15:guide>
        <p15:guide id="15" pos="5537" userDrawn="1">
          <p15:clr>
            <a:srgbClr val="F26B43"/>
          </p15:clr>
        </p15:guide>
        <p15:guide id="16" pos="1988" userDrawn="1">
          <p15:clr>
            <a:srgbClr val="F26B43"/>
          </p15:clr>
        </p15:guide>
        <p15:guide id="17" pos="214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12AC8A-8C5F-2143-BA14-F44BEC19E827}"/>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flipV="1">
            <a:off x="591399" y="7131088"/>
            <a:ext cx="11009202" cy="100535"/>
          </a:xfrm>
          <a:prstGeom prst="rect">
            <a:avLst/>
          </a:prstGeom>
        </p:spPr>
      </p:pic>
      <p:pic>
        <p:nvPicPr>
          <p:cNvPr id="5" name="Picture 4">
            <a:extLst>
              <a:ext uri="{FF2B5EF4-FFF2-40B4-BE49-F238E27FC236}">
                <a16:creationId xmlns:a16="http://schemas.microsoft.com/office/drawing/2014/main" id="{8DB5E4D5-1564-024E-8A7D-806AAB30F8D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96900" y="7481127"/>
            <a:ext cx="10998200" cy="99116"/>
          </a:xfrm>
          <a:prstGeom prst="rect">
            <a:avLst/>
          </a:prstGeom>
        </p:spPr>
      </p:pic>
    </p:spTree>
    <p:extLst>
      <p:ext uri="{BB962C8B-B14F-4D97-AF65-F5344CB8AC3E}">
        <p14:creationId xmlns:p14="http://schemas.microsoft.com/office/powerpoint/2010/main" val="3485197141"/>
      </p:ext>
    </p:extLst>
  </p:cSld>
  <p:clrMap bg1="lt1" tx1="dk1" bg2="lt2" tx2="dk2" accent1="accent1" accent2="accent2" accent3="accent3" accent4="accent4" accent5="accent5" accent6="accent6" hlink="hlink" folHlink="folHlink"/>
  <p:sldLayoutIdLst>
    <p:sldLayoutId id="2147483709" r:id="rId1"/>
    <p:sldLayoutId id="2147483724" r:id="rId2"/>
    <p:sldLayoutId id="214748370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emf"/><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4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4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hyperlink" Target="mailto:Hayley.Lee@ncs.com.sg" TargetMode="Externa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33.xml"/><Relationship Id="rId4" Type="http://schemas.openxmlformats.org/officeDocument/2006/relationships/image" Target="../media/image55.emf"/></Relationships>
</file>

<file path=ppt/slides/_rels/slide2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41.xml"/><Relationship Id="rId5" Type="http://schemas.openxmlformats.org/officeDocument/2006/relationships/image" Target="../media/image56.emf"/><Relationship Id="rId4" Type="http://schemas.openxmlformats.org/officeDocument/2006/relationships/image" Target="../media/image5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1.xml"/><Relationship Id="rId5" Type="http://schemas.openxmlformats.org/officeDocument/2006/relationships/chart" Target="../charts/chart5.xml"/><Relationship Id="rId4" Type="http://schemas.openxmlformats.org/officeDocument/2006/relationships/chart" Target="../charts/char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9.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2.xml"/></Relationships>
</file>

<file path=ppt/slides/_rels/slide3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9.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image" Target="../media/image37.emf"/><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31AA3B3C-CB61-0D42-8F7C-1FA10EA54219}"/>
              </a:ext>
            </a:extLst>
          </p:cNvPr>
          <p:cNvSpPr>
            <a:spLocks noGrp="1"/>
          </p:cNvSpPr>
          <p:nvPr>
            <p:ph type="body" sz="quarter" idx="10"/>
          </p:nvPr>
        </p:nvSpPr>
        <p:spPr>
          <a:xfrm>
            <a:off x="582199" y="970653"/>
            <a:ext cx="4695825" cy="2597150"/>
          </a:xfrm>
        </p:spPr>
        <p:txBody>
          <a:bodyPr/>
          <a:lstStyle/>
          <a:p>
            <a:r>
              <a:rPr lang="en-US" sz="4000" dirty="0"/>
              <a:t>Sharing on Implementation of MOH Consolidated Data Repository</a:t>
            </a:r>
          </a:p>
        </p:txBody>
      </p:sp>
      <p:pic>
        <p:nvPicPr>
          <p:cNvPr id="4" name="Picture Placeholder 3">
            <a:extLst>
              <a:ext uri="{FF2B5EF4-FFF2-40B4-BE49-F238E27FC236}">
                <a16:creationId xmlns:a16="http://schemas.microsoft.com/office/drawing/2014/main" id="{5AC7A029-8682-42C3-BA60-BF4644B2281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539464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ounded Rectangle 61">
            <a:extLst>
              <a:ext uri="{FF2B5EF4-FFF2-40B4-BE49-F238E27FC236}">
                <a16:creationId xmlns:a16="http://schemas.microsoft.com/office/drawing/2014/main" id="{1498B6D6-C810-4967-B945-0C05AD9D5810}"/>
              </a:ext>
            </a:extLst>
          </p:cNvPr>
          <p:cNvSpPr/>
          <p:nvPr/>
        </p:nvSpPr>
        <p:spPr>
          <a:xfrm>
            <a:off x="6465440" y="4250382"/>
            <a:ext cx="1775215" cy="1520825"/>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1" name="Title 1">
            <a:extLst>
              <a:ext uri="{FF2B5EF4-FFF2-40B4-BE49-F238E27FC236}">
                <a16:creationId xmlns:a16="http://schemas.microsoft.com/office/drawing/2014/main" id="{7B168D5F-D9EA-4A1C-BE15-13965D009C8B}"/>
              </a:ext>
            </a:extLst>
          </p:cNvPr>
          <p:cNvSpPr txBox="1">
            <a:spLocks/>
          </p:cNvSpPr>
          <p:nvPr/>
        </p:nvSpPr>
        <p:spPr>
          <a:xfrm>
            <a:off x="147494" y="206905"/>
            <a:ext cx="12706809" cy="376378"/>
          </a:xfrm>
          <a:prstGeom prst="rect">
            <a:avLst/>
          </a:prstGeom>
        </p:spPr>
        <p:txBody>
          <a:bodyPr/>
          <a:lstStyle>
            <a:lvl1pPr algn="l" defTabSz="914400" rtl="0" eaLnBrk="1" latinLnBrk="0" hangingPunct="1">
              <a:lnSpc>
                <a:spcPct val="90000"/>
              </a:lnSpc>
              <a:spcBef>
                <a:spcPts val="800"/>
              </a:spcBef>
              <a:buNone/>
              <a:defRPr sz="2800" b="1" kern="1200">
                <a:solidFill>
                  <a:schemeClr val="tx1"/>
                </a:solidFill>
                <a:latin typeface="Arial" charset="0"/>
                <a:ea typeface="Arial" charset="0"/>
                <a:cs typeface="Arial" charset="0"/>
              </a:defRPr>
            </a:lvl1pPr>
          </a:lstStyle>
          <a:p>
            <a:endParaRPr lang="en-SG" dirty="0">
              <a:latin typeface="+mn-lt"/>
              <a:ea typeface="Yu Gothic Medium" panose="020B0500000000000000" pitchFamily="34" charset="-128"/>
            </a:endParaRPr>
          </a:p>
        </p:txBody>
      </p:sp>
      <p:sp>
        <p:nvSpPr>
          <p:cNvPr id="4" name="Title 3">
            <a:extLst>
              <a:ext uri="{FF2B5EF4-FFF2-40B4-BE49-F238E27FC236}">
                <a16:creationId xmlns:a16="http://schemas.microsoft.com/office/drawing/2014/main" id="{FDE07B6A-03D1-4E12-A938-41A9B7546389}"/>
              </a:ext>
            </a:extLst>
          </p:cNvPr>
          <p:cNvSpPr txBox="1">
            <a:spLocks/>
          </p:cNvSpPr>
          <p:nvPr/>
        </p:nvSpPr>
        <p:spPr>
          <a:xfrm>
            <a:off x="68179" y="187450"/>
            <a:ext cx="10840453" cy="1325563"/>
          </a:xfrm>
          <a:prstGeom prst="rect">
            <a:avLst/>
          </a:prstGeom>
        </p:spPr>
        <p:txBody>
          <a:bodyPr anchor="b"/>
          <a:lstStyle>
            <a:lvl1pPr algn="l" defTabSz="914400" rtl="0" eaLnBrk="1" latinLnBrk="0" hangingPunct="1">
              <a:lnSpc>
                <a:spcPct val="90000"/>
              </a:lnSpc>
              <a:spcBef>
                <a:spcPct val="0"/>
              </a:spcBef>
              <a:buNone/>
              <a:defRPr sz="2800" kern="1200">
                <a:solidFill>
                  <a:srgbClr val="37373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rgbClr val="373737"/>
              </a:solidFill>
              <a:effectLst/>
              <a:uLnTx/>
              <a:uFillTx/>
              <a:latin typeface="Arial"/>
              <a:ea typeface="+mj-ea"/>
              <a:cs typeface="+mj-cs"/>
            </a:endParaRPr>
          </a:p>
        </p:txBody>
      </p:sp>
      <p:sp>
        <p:nvSpPr>
          <p:cNvPr id="6" name="Subtitle 2">
            <a:extLst>
              <a:ext uri="{FF2B5EF4-FFF2-40B4-BE49-F238E27FC236}">
                <a16:creationId xmlns:a16="http://schemas.microsoft.com/office/drawing/2014/main" id="{7C30A9EB-039F-4697-BE52-29C1CBAC3439}"/>
              </a:ext>
            </a:extLst>
          </p:cNvPr>
          <p:cNvSpPr>
            <a:spLocks noGrp="1"/>
          </p:cNvSpPr>
          <p:nvPr>
            <p:ph type="subTitle" idx="4294967295"/>
          </p:nvPr>
        </p:nvSpPr>
        <p:spPr>
          <a:xfrm>
            <a:off x="0" y="798513"/>
            <a:ext cx="9829800" cy="833437"/>
          </a:xfrm>
          <a:prstGeom prst="rect">
            <a:avLst/>
          </a:prstGeom>
        </p:spPr>
        <p:txBody>
          <a:bodyPr/>
          <a:lstStyle/>
          <a:p>
            <a:pPr>
              <a:spcBef>
                <a:spcPts val="0"/>
              </a:spcBef>
            </a:pPr>
            <a:r>
              <a:rPr lang="en-US" sz="1600" dirty="0">
                <a:latin typeface="Calibri" panose="020F0502020204030204" pitchFamily="34" charset="0"/>
                <a:ea typeface="Calibri" panose="020F0502020204030204" pitchFamily="34" charset="0"/>
                <a:cs typeface="Calibri" panose="020F0502020204030204" pitchFamily="34" charset="0"/>
              </a:rPr>
              <a:t>T</a:t>
            </a:r>
            <a:r>
              <a:rPr lang="en-SG" sz="1600" dirty="0">
                <a:latin typeface="Calibri" panose="020F0502020204030204" pitchFamily="34" charset="0"/>
                <a:ea typeface="Calibri" panose="020F0502020204030204" pitchFamily="34" charset="0"/>
                <a:cs typeface="Calibri" panose="020F0502020204030204" pitchFamily="34" charset="0"/>
              </a:rPr>
              <a:t>hales Vormetric Solution Overview</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EB01D0CC-550D-4287-9564-89096D7B0AFD}"/>
              </a:ext>
            </a:extLst>
          </p:cNvPr>
          <p:cNvSpPr>
            <a:spLocks noGrp="1"/>
          </p:cNvSpPr>
          <p:nvPr>
            <p:ph type="title" idx="4294967295"/>
          </p:nvPr>
        </p:nvSpPr>
        <p:spPr>
          <a:xfrm>
            <a:off x="0" y="246063"/>
            <a:ext cx="10961688" cy="592137"/>
          </a:xfrm>
          <a:prstGeom prst="rect">
            <a:avLst/>
          </a:prstGeom>
        </p:spPr>
        <p:txBody>
          <a:bodyPr/>
          <a:lstStyle/>
          <a:p>
            <a:r>
              <a:rPr lang="en-SG" sz="4000" dirty="0">
                <a:ea typeface="Yu Gothic Medium" panose="020B0500000000000000" pitchFamily="34" charset="-128"/>
              </a:rPr>
              <a:t>Key Management System &amp;Tokenisation</a:t>
            </a:r>
            <a:endParaRPr lang="en-SG" sz="4000" dirty="0"/>
          </a:p>
        </p:txBody>
      </p:sp>
      <p:pic>
        <p:nvPicPr>
          <p:cNvPr id="10" name="Picture 9">
            <a:extLst>
              <a:ext uri="{FF2B5EF4-FFF2-40B4-BE49-F238E27FC236}">
                <a16:creationId xmlns:a16="http://schemas.microsoft.com/office/drawing/2014/main" id="{B78CB155-7122-4B45-B5BD-68F7259E6487}"/>
              </a:ext>
            </a:extLst>
          </p:cNvPr>
          <p:cNvPicPr>
            <a:picLocks noChangeAspect="1"/>
          </p:cNvPicPr>
          <p:nvPr/>
        </p:nvPicPr>
        <p:blipFill>
          <a:blip r:embed="rId3"/>
          <a:stretch>
            <a:fillRect/>
          </a:stretch>
        </p:blipFill>
        <p:spPr>
          <a:xfrm>
            <a:off x="1529261" y="1893069"/>
            <a:ext cx="1422712" cy="520828"/>
          </a:xfrm>
          <a:prstGeom prst="rect">
            <a:avLst/>
          </a:prstGeom>
        </p:spPr>
      </p:pic>
      <p:pic>
        <p:nvPicPr>
          <p:cNvPr id="11" name="Picture 10">
            <a:extLst>
              <a:ext uri="{FF2B5EF4-FFF2-40B4-BE49-F238E27FC236}">
                <a16:creationId xmlns:a16="http://schemas.microsoft.com/office/drawing/2014/main" id="{ADA0EFD8-3B7E-42E8-80E8-7BEAFCEC585D}"/>
              </a:ext>
            </a:extLst>
          </p:cNvPr>
          <p:cNvPicPr>
            <a:picLocks noChangeAspect="1"/>
          </p:cNvPicPr>
          <p:nvPr/>
        </p:nvPicPr>
        <p:blipFill>
          <a:blip r:embed="rId3"/>
          <a:stretch>
            <a:fillRect/>
          </a:stretch>
        </p:blipFill>
        <p:spPr>
          <a:xfrm>
            <a:off x="1508514" y="2275598"/>
            <a:ext cx="1422712" cy="520828"/>
          </a:xfrm>
          <a:prstGeom prst="rect">
            <a:avLst/>
          </a:prstGeom>
        </p:spPr>
      </p:pic>
      <p:pic>
        <p:nvPicPr>
          <p:cNvPr id="12" name="Picture 11">
            <a:extLst>
              <a:ext uri="{FF2B5EF4-FFF2-40B4-BE49-F238E27FC236}">
                <a16:creationId xmlns:a16="http://schemas.microsoft.com/office/drawing/2014/main" id="{27E1C2F8-7DC9-469E-B861-BE13A6F3FDAD}"/>
              </a:ext>
            </a:extLst>
          </p:cNvPr>
          <p:cNvPicPr>
            <a:picLocks noChangeAspect="1"/>
          </p:cNvPicPr>
          <p:nvPr/>
        </p:nvPicPr>
        <p:blipFill>
          <a:blip r:embed="rId3"/>
          <a:stretch>
            <a:fillRect/>
          </a:stretch>
        </p:blipFill>
        <p:spPr>
          <a:xfrm>
            <a:off x="1508514" y="2737559"/>
            <a:ext cx="1422712" cy="520828"/>
          </a:xfrm>
          <a:prstGeom prst="rect">
            <a:avLst/>
          </a:prstGeom>
        </p:spPr>
      </p:pic>
      <p:pic>
        <p:nvPicPr>
          <p:cNvPr id="13" name="Picture 12">
            <a:extLst>
              <a:ext uri="{FF2B5EF4-FFF2-40B4-BE49-F238E27FC236}">
                <a16:creationId xmlns:a16="http://schemas.microsoft.com/office/drawing/2014/main" id="{636CC957-8352-4D5A-B713-C096047818E6}"/>
              </a:ext>
            </a:extLst>
          </p:cNvPr>
          <p:cNvPicPr>
            <a:picLocks noChangeAspect="1"/>
          </p:cNvPicPr>
          <p:nvPr/>
        </p:nvPicPr>
        <p:blipFill>
          <a:blip r:embed="rId4"/>
          <a:stretch>
            <a:fillRect/>
          </a:stretch>
        </p:blipFill>
        <p:spPr>
          <a:xfrm>
            <a:off x="1046953" y="5106849"/>
            <a:ext cx="1957392" cy="952422"/>
          </a:xfrm>
          <a:prstGeom prst="rect">
            <a:avLst/>
          </a:prstGeom>
        </p:spPr>
      </p:pic>
      <p:pic>
        <p:nvPicPr>
          <p:cNvPr id="14" name="Picture 13">
            <a:extLst>
              <a:ext uri="{FF2B5EF4-FFF2-40B4-BE49-F238E27FC236}">
                <a16:creationId xmlns:a16="http://schemas.microsoft.com/office/drawing/2014/main" id="{984B5B27-CE8A-4768-8D88-79293C1DE59B}"/>
              </a:ext>
            </a:extLst>
          </p:cNvPr>
          <p:cNvPicPr>
            <a:picLocks noChangeAspect="1"/>
          </p:cNvPicPr>
          <p:nvPr/>
        </p:nvPicPr>
        <p:blipFill>
          <a:blip r:embed="rId5"/>
          <a:stretch>
            <a:fillRect/>
          </a:stretch>
        </p:blipFill>
        <p:spPr>
          <a:xfrm>
            <a:off x="3258326" y="5155107"/>
            <a:ext cx="2147337" cy="977314"/>
          </a:xfrm>
          <a:prstGeom prst="rect">
            <a:avLst/>
          </a:prstGeom>
          <a:ln>
            <a:noFill/>
          </a:ln>
        </p:spPr>
      </p:pic>
      <p:pic>
        <p:nvPicPr>
          <p:cNvPr id="15" name="Picture 14">
            <a:extLst>
              <a:ext uri="{FF2B5EF4-FFF2-40B4-BE49-F238E27FC236}">
                <a16:creationId xmlns:a16="http://schemas.microsoft.com/office/drawing/2014/main" id="{CA971550-8817-4992-9148-56C926168E86}"/>
              </a:ext>
            </a:extLst>
          </p:cNvPr>
          <p:cNvPicPr>
            <a:picLocks noChangeAspect="1"/>
          </p:cNvPicPr>
          <p:nvPr/>
        </p:nvPicPr>
        <p:blipFill>
          <a:blip r:embed="rId6"/>
          <a:stretch>
            <a:fillRect/>
          </a:stretch>
        </p:blipFill>
        <p:spPr>
          <a:xfrm>
            <a:off x="6743658" y="5821016"/>
            <a:ext cx="5047227" cy="676275"/>
          </a:xfrm>
          <a:prstGeom prst="rect">
            <a:avLst/>
          </a:prstGeom>
        </p:spPr>
      </p:pic>
      <p:sp>
        <p:nvSpPr>
          <p:cNvPr id="16" name="Rounded Rectangle 89">
            <a:extLst>
              <a:ext uri="{FF2B5EF4-FFF2-40B4-BE49-F238E27FC236}">
                <a16:creationId xmlns:a16="http://schemas.microsoft.com/office/drawing/2014/main" id="{D45F4136-5A3D-4D59-A4AC-BACAFF419BC5}"/>
              </a:ext>
            </a:extLst>
          </p:cNvPr>
          <p:cNvSpPr/>
          <p:nvPr/>
        </p:nvSpPr>
        <p:spPr>
          <a:xfrm>
            <a:off x="880992" y="1474642"/>
            <a:ext cx="11071591" cy="1860216"/>
          </a:xfrm>
          <a:prstGeom prst="roundRect">
            <a:avLst/>
          </a:prstGeom>
          <a:noFill/>
          <a:ln w="2540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ounded Rectangle 143">
            <a:extLst>
              <a:ext uri="{FF2B5EF4-FFF2-40B4-BE49-F238E27FC236}">
                <a16:creationId xmlns:a16="http://schemas.microsoft.com/office/drawing/2014/main" id="{65EB1CF0-616D-4B43-86B2-128FD2C63FBB}"/>
              </a:ext>
            </a:extLst>
          </p:cNvPr>
          <p:cNvSpPr/>
          <p:nvPr/>
        </p:nvSpPr>
        <p:spPr>
          <a:xfrm>
            <a:off x="880992" y="4224269"/>
            <a:ext cx="5052453" cy="2197513"/>
          </a:xfrm>
          <a:prstGeom prst="roundRect">
            <a:avLst>
              <a:gd name="adj" fmla="val 10156"/>
            </a:avLst>
          </a:prstGeom>
          <a:noFill/>
          <a:ln w="25400">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7BEFDA33-4B09-49DD-BF42-B2747C0B54FE}"/>
              </a:ext>
            </a:extLst>
          </p:cNvPr>
          <p:cNvSpPr txBox="1"/>
          <p:nvPr/>
        </p:nvSpPr>
        <p:spPr>
          <a:xfrm>
            <a:off x="4293002" y="6074482"/>
            <a:ext cx="1292020" cy="369332"/>
          </a:xfrm>
          <a:prstGeom prst="rect">
            <a:avLst/>
          </a:prstGeom>
          <a:noFill/>
        </p:spPr>
        <p:txBody>
          <a:bodyPr wrap="none" rtlCol="0">
            <a:spAutoFit/>
          </a:bodyPr>
          <a:lstStyle/>
          <a:p>
            <a:r>
              <a:rPr lang="en-US" dirty="0"/>
              <a:t>MOH Scope</a:t>
            </a:r>
            <a:endParaRPr lang="en-SG" dirty="0"/>
          </a:p>
        </p:txBody>
      </p:sp>
      <p:sp>
        <p:nvSpPr>
          <p:cNvPr id="19" name="TextBox 18">
            <a:extLst>
              <a:ext uri="{FF2B5EF4-FFF2-40B4-BE49-F238E27FC236}">
                <a16:creationId xmlns:a16="http://schemas.microsoft.com/office/drawing/2014/main" id="{58C4B9CB-EA05-4A87-A2CD-DBE669A61371}"/>
              </a:ext>
            </a:extLst>
          </p:cNvPr>
          <p:cNvSpPr txBox="1"/>
          <p:nvPr/>
        </p:nvSpPr>
        <p:spPr>
          <a:xfrm>
            <a:off x="3042491" y="2163665"/>
            <a:ext cx="1894336" cy="923330"/>
          </a:xfrm>
          <a:prstGeom prst="rect">
            <a:avLst/>
          </a:prstGeom>
          <a:noFill/>
        </p:spPr>
        <p:txBody>
          <a:bodyPr wrap="square" rtlCol="0">
            <a:spAutoFit/>
          </a:bodyPr>
          <a:lstStyle/>
          <a:p>
            <a:r>
              <a:rPr lang="en-US" dirty="0"/>
              <a:t>Vormetric Data Security Manager</a:t>
            </a:r>
          </a:p>
          <a:p>
            <a:r>
              <a:rPr lang="en-US" dirty="0"/>
              <a:t>x3</a:t>
            </a:r>
            <a:endParaRPr lang="en-SG" dirty="0"/>
          </a:p>
        </p:txBody>
      </p:sp>
      <p:pic>
        <p:nvPicPr>
          <p:cNvPr id="20" name="Picture 19">
            <a:extLst>
              <a:ext uri="{FF2B5EF4-FFF2-40B4-BE49-F238E27FC236}">
                <a16:creationId xmlns:a16="http://schemas.microsoft.com/office/drawing/2014/main" id="{A88916A7-F0DD-465D-926F-09C0986B518C}"/>
              </a:ext>
            </a:extLst>
          </p:cNvPr>
          <p:cNvPicPr>
            <a:picLocks noChangeAspect="1"/>
          </p:cNvPicPr>
          <p:nvPr/>
        </p:nvPicPr>
        <p:blipFill>
          <a:blip r:embed="rId7"/>
          <a:stretch>
            <a:fillRect/>
          </a:stretch>
        </p:blipFill>
        <p:spPr>
          <a:xfrm>
            <a:off x="6632314" y="4597762"/>
            <a:ext cx="934260" cy="958917"/>
          </a:xfrm>
          <a:prstGeom prst="rect">
            <a:avLst/>
          </a:prstGeom>
        </p:spPr>
      </p:pic>
      <p:pic>
        <p:nvPicPr>
          <p:cNvPr id="21" name="Picture 20">
            <a:extLst>
              <a:ext uri="{FF2B5EF4-FFF2-40B4-BE49-F238E27FC236}">
                <a16:creationId xmlns:a16="http://schemas.microsoft.com/office/drawing/2014/main" id="{4B88AA00-3EDF-42E7-8B8D-4F14D3A83422}"/>
              </a:ext>
            </a:extLst>
          </p:cNvPr>
          <p:cNvPicPr>
            <a:picLocks noChangeAspect="1"/>
          </p:cNvPicPr>
          <p:nvPr/>
        </p:nvPicPr>
        <p:blipFill>
          <a:blip r:embed="rId8"/>
          <a:stretch>
            <a:fillRect/>
          </a:stretch>
        </p:blipFill>
        <p:spPr>
          <a:xfrm>
            <a:off x="7343418" y="4451885"/>
            <a:ext cx="535044" cy="425957"/>
          </a:xfrm>
          <a:prstGeom prst="rect">
            <a:avLst/>
          </a:prstGeom>
        </p:spPr>
      </p:pic>
      <p:sp>
        <p:nvSpPr>
          <p:cNvPr id="23" name="Rounded Rectangle 77">
            <a:extLst>
              <a:ext uri="{FF2B5EF4-FFF2-40B4-BE49-F238E27FC236}">
                <a16:creationId xmlns:a16="http://schemas.microsoft.com/office/drawing/2014/main" id="{A4000FEE-85BD-4606-9AF0-075C6EBF8C98}"/>
              </a:ext>
            </a:extLst>
          </p:cNvPr>
          <p:cNvSpPr/>
          <p:nvPr/>
        </p:nvSpPr>
        <p:spPr>
          <a:xfrm>
            <a:off x="8343915" y="4369322"/>
            <a:ext cx="3408374" cy="1360171"/>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Rounded Rectangle 136">
            <a:extLst>
              <a:ext uri="{FF2B5EF4-FFF2-40B4-BE49-F238E27FC236}">
                <a16:creationId xmlns:a16="http://schemas.microsoft.com/office/drawing/2014/main" id="{1D72130A-CAA4-4893-A06C-6B0C0F0D9BD2}"/>
              </a:ext>
            </a:extLst>
          </p:cNvPr>
          <p:cNvSpPr/>
          <p:nvPr/>
        </p:nvSpPr>
        <p:spPr>
          <a:xfrm>
            <a:off x="6189993" y="4182066"/>
            <a:ext cx="5762595" cy="2393931"/>
          </a:xfrm>
          <a:prstGeom prst="round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TextBox 25">
            <a:extLst>
              <a:ext uri="{FF2B5EF4-FFF2-40B4-BE49-F238E27FC236}">
                <a16:creationId xmlns:a16="http://schemas.microsoft.com/office/drawing/2014/main" id="{166F4BA7-655A-4653-84AF-39E51C2AE485}"/>
              </a:ext>
            </a:extLst>
          </p:cNvPr>
          <p:cNvSpPr txBox="1"/>
          <p:nvPr/>
        </p:nvSpPr>
        <p:spPr>
          <a:xfrm>
            <a:off x="3850545" y="1526600"/>
            <a:ext cx="4490909" cy="369332"/>
          </a:xfrm>
          <a:prstGeom prst="rect">
            <a:avLst/>
          </a:prstGeom>
          <a:noFill/>
        </p:spPr>
        <p:txBody>
          <a:bodyPr wrap="none" rtlCol="0">
            <a:spAutoFit/>
          </a:bodyPr>
          <a:lstStyle/>
          <a:p>
            <a:r>
              <a:rPr lang="en-US" b="1" dirty="0"/>
              <a:t>Key Management &amp; Tokenization Sub-System</a:t>
            </a:r>
            <a:endParaRPr lang="en-SG" b="1" dirty="0"/>
          </a:p>
        </p:txBody>
      </p:sp>
      <p:sp>
        <p:nvSpPr>
          <p:cNvPr id="27" name="TextBox 26">
            <a:extLst>
              <a:ext uri="{FF2B5EF4-FFF2-40B4-BE49-F238E27FC236}">
                <a16:creationId xmlns:a16="http://schemas.microsoft.com/office/drawing/2014/main" id="{E9649EB2-489D-4078-8E79-2B26A256C9D2}"/>
              </a:ext>
            </a:extLst>
          </p:cNvPr>
          <p:cNvSpPr txBox="1"/>
          <p:nvPr/>
        </p:nvSpPr>
        <p:spPr>
          <a:xfrm>
            <a:off x="1258339" y="4597762"/>
            <a:ext cx="1377813" cy="523220"/>
          </a:xfrm>
          <a:prstGeom prst="rect">
            <a:avLst/>
          </a:prstGeom>
          <a:noFill/>
        </p:spPr>
        <p:txBody>
          <a:bodyPr wrap="none" rtlCol="0">
            <a:spAutoFit/>
          </a:bodyPr>
          <a:lstStyle/>
          <a:p>
            <a:r>
              <a:rPr lang="en-US" sz="1400" dirty="0"/>
              <a:t>Oracle Database</a:t>
            </a:r>
          </a:p>
          <a:p>
            <a:r>
              <a:rPr lang="en-US" sz="1400" dirty="0"/>
              <a:t>VKM Agent x10</a:t>
            </a:r>
            <a:endParaRPr lang="en-SG" dirty="0"/>
          </a:p>
        </p:txBody>
      </p:sp>
      <p:sp>
        <p:nvSpPr>
          <p:cNvPr id="28" name="TextBox 27">
            <a:extLst>
              <a:ext uri="{FF2B5EF4-FFF2-40B4-BE49-F238E27FC236}">
                <a16:creationId xmlns:a16="http://schemas.microsoft.com/office/drawing/2014/main" id="{54380A49-BBF5-489A-8171-407CB1A61C33}"/>
              </a:ext>
            </a:extLst>
          </p:cNvPr>
          <p:cNvSpPr txBox="1"/>
          <p:nvPr/>
        </p:nvSpPr>
        <p:spPr>
          <a:xfrm>
            <a:off x="3741897" y="4554676"/>
            <a:ext cx="1460015" cy="523220"/>
          </a:xfrm>
          <a:prstGeom prst="rect">
            <a:avLst/>
          </a:prstGeom>
          <a:noFill/>
        </p:spPr>
        <p:txBody>
          <a:bodyPr wrap="none" rtlCol="0">
            <a:spAutoFit/>
          </a:bodyPr>
          <a:lstStyle/>
          <a:p>
            <a:r>
              <a:rPr lang="en-US" sz="1400" dirty="0"/>
              <a:t>MS SQL Database</a:t>
            </a:r>
          </a:p>
          <a:p>
            <a:r>
              <a:rPr lang="en-US" sz="1400" dirty="0"/>
              <a:t>VKM Agent x5</a:t>
            </a:r>
            <a:endParaRPr lang="en-SG" sz="1400" dirty="0"/>
          </a:p>
        </p:txBody>
      </p:sp>
      <p:sp>
        <p:nvSpPr>
          <p:cNvPr id="29" name="TextBox 28">
            <a:extLst>
              <a:ext uri="{FF2B5EF4-FFF2-40B4-BE49-F238E27FC236}">
                <a16:creationId xmlns:a16="http://schemas.microsoft.com/office/drawing/2014/main" id="{3AC769B0-DA12-4AF4-9893-8786CA69696E}"/>
              </a:ext>
            </a:extLst>
          </p:cNvPr>
          <p:cNvSpPr txBox="1"/>
          <p:nvPr/>
        </p:nvSpPr>
        <p:spPr>
          <a:xfrm>
            <a:off x="1574728" y="4287984"/>
            <a:ext cx="3478645" cy="369332"/>
          </a:xfrm>
          <a:prstGeom prst="rect">
            <a:avLst/>
          </a:prstGeom>
          <a:noFill/>
        </p:spPr>
        <p:txBody>
          <a:bodyPr wrap="none" rtlCol="0">
            <a:spAutoFit/>
          </a:bodyPr>
          <a:lstStyle/>
          <a:p>
            <a:r>
              <a:rPr lang="en-US" b="1" dirty="0"/>
              <a:t>Transparent Data Encryption (TDE)</a:t>
            </a:r>
            <a:endParaRPr lang="en-SG" b="1" dirty="0"/>
          </a:p>
        </p:txBody>
      </p:sp>
      <p:sp>
        <p:nvSpPr>
          <p:cNvPr id="30" name="TextBox 29">
            <a:extLst>
              <a:ext uri="{FF2B5EF4-FFF2-40B4-BE49-F238E27FC236}">
                <a16:creationId xmlns:a16="http://schemas.microsoft.com/office/drawing/2014/main" id="{5C5C8B56-4DD6-4DCA-8A9D-8BF16E377BDC}"/>
              </a:ext>
            </a:extLst>
          </p:cNvPr>
          <p:cNvSpPr txBox="1"/>
          <p:nvPr/>
        </p:nvSpPr>
        <p:spPr>
          <a:xfrm>
            <a:off x="2490627" y="3485813"/>
            <a:ext cx="2153025" cy="338554"/>
          </a:xfrm>
          <a:prstGeom prst="rect">
            <a:avLst/>
          </a:prstGeom>
          <a:noFill/>
        </p:spPr>
        <p:txBody>
          <a:bodyPr wrap="none" rtlCol="0">
            <a:spAutoFit/>
          </a:bodyPr>
          <a:lstStyle/>
          <a:p>
            <a:r>
              <a:rPr lang="en-US" sz="1600" dirty="0">
                <a:solidFill>
                  <a:schemeClr val="accent1">
                    <a:lumMod val="75000"/>
                  </a:schemeClr>
                </a:solidFill>
              </a:rPr>
              <a:t>Secured Link   (TCP/SSL)</a:t>
            </a:r>
            <a:endParaRPr lang="en-SG" sz="1600" dirty="0">
              <a:solidFill>
                <a:schemeClr val="accent1">
                  <a:lumMod val="75000"/>
                </a:schemeClr>
              </a:solidFill>
            </a:endParaRPr>
          </a:p>
        </p:txBody>
      </p:sp>
      <p:cxnSp>
        <p:nvCxnSpPr>
          <p:cNvPr id="31" name="Elbow Connector 34">
            <a:extLst>
              <a:ext uri="{FF2B5EF4-FFF2-40B4-BE49-F238E27FC236}">
                <a16:creationId xmlns:a16="http://schemas.microsoft.com/office/drawing/2014/main" id="{0191427A-4E41-439F-AF7F-8A17A3859B78}"/>
              </a:ext>
            </a:extLst>
          </p:cNvPr>
          <p:cNvCxnSpPr>
            <a:cxnSpLocks/>
          </p:cNvCxnSpPr>
          <p:nvPr/>
        </p:nvCxnSpPr>
        <p:spPr>
          <a:xfrm rot="16200000" flipH="1">
            <a:off x="1593955" y="3840065"/>
            <a:ext cx="1255440" cy="3611"/>
          </a:xfrm>
          <a:prstGeom prst="bentConnector3">
            <a:avLst>
              <a:gd name="adj1" fmla="val 5000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0B3D753-B255-4553-8769-785BC53AD093}"/>
              </a:ext>
            </a:extLst>
          </p:cNvPr>
          <p:cNvCxnSpPr>
            <a:cxnSpLocks/>
          </p:cNvCxnSpPr>
          <p:nvPr/>
        </p:nvCxnSpPr>
        <p:spPr>
          <a:xfrm flipH="1">
            <a:off x="8877455" y="3077728"/>
            <a:ext cx="418702" cy="1456863"/>
          </a:xfrm>
          <a:prstGeom prst="straightConnector1">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87EE93E-1201-4F38-9C92-9B12AF95BB78}"/>
              </a:ext>
            </a:extLst>
          </p:cNvPr>
          <p:cNvCxnSpPr>
            <a:cxnSpLocks/>
          </p:cNvCxnSpPr>
          <p:nvPr/>
        </p:nvCxnSpPr>
        <p:spPr>
          <a:xfrm flipH="1">
            <a:off x="9334583" y="2974391"/>
            <a:ext cx="88753" cy="1560200"/>
          </a:xfrm>
          <a:prstGeom prst="straightConnector1">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F390A991-F9D2-4555-9E7E-498CFE760783}"/>
              </a:ext>
            </a:extLst>
          </p:cNvPr>
          <p:cNvPicPr>
            <a:picLocks noChangeAspect="1"/>
          </p:cNvPicPr>
          <p:nvPr/>
        </p:nvPicPr>
        <p:blipFill>
          <a:blip r:embed="rId9"/>
          <a:stretch>
            <a:fillRect/>
          </a:stretch>
        </p:blipFill>
        <p:spPr>
          <a:xfrm>
            <a:off x="9457378" y="4451885"/>
            <a:ext cx="1200983" cy="1104793"/>
          </a:xfrm>
          <a:prstGeom prst="rect">
            <a:avLst/>
          </a:prstGeom>
        </p:spPr>
      </p:pic>
      <p:pic>
        <p:nvPicPr>
          <p:cNvPr id="35" name="Picture 34">
            <a:extLst>
              <a:ext uri="{FF2B5EF4-FFF2-40B4-BE49-F238E27FC236}">
                <a16:creationId xmlns:a16="http://schemas.microsoft.com/office/drawing/2014/main" id="{0F5BAF1C-56BB-4BD3-A6F6-60C7157828DD}"/>
              </a:ext>
            </a:extLst>
          </p:cNvPr>
          <p:cNvPicPr>
            <a:picLocks noChangeAspect="1"/>
          </p:cNvPicPr>
          <p:nvPr/>
        </p:nvPicPr>
        <p:blipFill>
          <a:blip r:embed="rId7"/>
          <a:stretch>
            <a:fillRect/>
          </a:stretch>
        </p:blipFill>
        <p:spPr>
          <a:xfrm>
            <a:off x="8532506" y="4597761"/>
            <a:ext cx="934260" cy="958917"/>
          </a:xfrm>
          <a:prstGeom prst="rect">
            <a:avLst/>
          </a:prstGeom>
        </p:spPr>
      </p:pic>
      <p:cxnSp>
        <p:nvCxnSpPr>
          <p:cNvPr id="36" name="Straight Arrow Connector 35">
            <a:extLst>
              <a:ext uri="{FF2B5EF4-FFF2-40B4-BE49-F238E27FC236}">
                <a16:creationId xmlns:a16="http://schemas.microsoft.com/office/drawing/2014/main" id="{74E64917-52CF-4046-8EC0-7F9EC87C07A9}"/>
              </a:ext>
            </a:extLst>
          </p:cNvPr>
          <p:cNvCxnSpPr>
            <a:cxnSpLocks/>
          </p:cNvCxnSpPr>
          <p:nvPr/>
        </p:nvCxnSpPr>
        <p:spPr>
          <a:xfrm>
            <a:off x="9619199" y="3044437"/>
            <a:ext cx="489619" cy="1553325"/>
          </a:xfrm>
          <a:prstGeom prst="straightConnector1">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68FC6C8-47E7-4706-81F7-64D8D14FF033}"/>
              </a:ext>
            </a:extLst>
          </p:cNvPr>
          <p:cNvCxnSpPr>
            <a:cxnSpLocks/>
          </p:cNvCxnSpPr>
          <p:nvPr/>
        </p:nvCxnSpPr>
        <p:spPr>
          <a:xfrm flipV="1">
            <a:off x="4776012" y="2604875"/>
            <a:ext cx="3567903" cy="24066"/>
          </a:xfrm>
          <a:prstGeom prst="straightConnector1">
            <a:avLst/>
          </a:prstGeom>
          <a:ln w="127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51E7035-11A0-454A-9BB2-40BE1DE0482A}"/>
              </a:ext>
            </a:extLst>
          </p:cNvPr>
          <p:cNvSpPr txBox="1"/>
          <p:nvPr/>
        </p:nvSpPr>
        <p:spPr>
          <a:xfrm>
            <a:off x="5373776" y="2266321"/>
            <a:ext cx="2153025" cy="338554"/>
          </a:xfrm>
          <a:prstGeom prst="rect">
            <a:avLst/>
          </a:prstGeom>
          <a:noFill/>
        </p:spPr>
        <p:txBody>
          <a:bodyPr wrap="none" rtlCol="0">
            <a:spAutoFit/>
          </a:bodyPr>
          <a:lstStyle/>
          <a:p>
            <a:r>
              <a:rPr lang="en-US" sz="1600" dirty="0">
                <a:solidFill>
                  <a:schemeClr val="accent1">
                    <a:lumMod val="75000"/>
                  </a:schemeClr>
                </a:solidFill>
              </a:rPr>
              <a:t>Secured Link   (TCP/SSL)</a:t>
            </a:r>
            <a:endParaRPr lang="en-SG" sz="1600" dirty="0">
              <a:solidFill>
                <a:schemeClr val="accent1">
                  <a:lumMod val="75000"/>
                </a:schemeClr>
              </a:solidFill>
            </a:endParaRPr>
          </a:p>
        </p:txBody>
      </p:sp>
      <p:cxnSp>
        <p:nvCxnSpPr>
          <p:cNvPr id="39" name="Straight Connector 38">
            <a:extLst>
              <a:ext uri="{FF2B5EF4-FFF2-40B4-BE49-F238E27FC236}">
                <a16:creationId xmlns:a16="http://schemas.microsoft.com/office/drawing/2014/main" id="{E3D3FA96-0661-4C78-B4B0-66B8FAE8AC6B}"/>
              </a:ext>
            </a:extLst>
          </p:cNvPr>
          <p:cNvCxnSpPr>
            <a:cxnSpLocks/>
          </p:cNvCxnSpPr>
          <p:nvPr/>
        </p:nvCxnSpPr>
        <p:spPr>
          <a:xfrm>
            <a:off x="2223481" y="3841870"/>
            <a:ext cx="53874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D49E3CC-480B-4B1B-8FA2-C358AFFA511C}"/>
              </a:ext>
            </a:extLst>
          </p:cNvPr>
          <p:cNvCxnSpPr/>
          <p:nvPr/>
        </p:nvCxnSpPr>
        <p:spPr>
          <a:xfrm>
            <a:off x="4355084" y="3841870"/>
            <a:ext cx="0" cy="527452"/>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60C3A5D-F29D-4893-820C-6CA4CB1B9486}"/>
              </a:ext>
            </a:extLst>
          </p:cNvPr>
          <p:cNvCxnSpPr>
            <a:cxnSpLocks/>
          </p:cNvCxnSpPr>
          <p:nvPr/>
        </p:nvCxnSpPr>
        <p:spPr>
          <a:xfrm>
            <a:off x="7610940" y="3824367"/>
            <a:ext cx="0" cy="755892"/>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9A03313-E018-4BCB-A816-4CDA2E1AA833}"/>
              </a:ext>
            </a:extLst>
          </p:cNvPr>
          <p:cNvSpPr txBox="1"/>
          <p:nvPr/>
        </p:nvSpPr>
        <p:spPr>
          <a:xfrm>
            <a:off x="6434252" y="5417794"/>
            <a:ext cx="1813317" cy="369332"/>
          </a:xfrm>
          <a:prstGeom prst="rect">
            <a:avLst/>
          </a:prstGeom>
          <a:noFill/>
        </p:spPr>
        <p:txBody>
          <a:bodyPr wrap="none" rtlCol="0">
            <a:spAutoFit/>
          </a:bodyPr>
          <a:lstStyle/>
          <a:p>
            <a:r>
              <a:rPr lang="en-US" dirty="0"/>
              <a:t>PP/BDM Server</a:t>
            </a:r>
            <a:endParaRPr lang="en-SG" dirty="0"/>
          </a:p>
        </p:txBody>
      </p:sp>
      <p:sp>
        <p:nvSpPr>
          <p:cNvPr id="43" name="TextBox 42">
            <a:extLst>
              <a:ext uri="{FF2B5EF4-FFF2-40B4-BE49-F238E27FC236}">
                <a16:creationId xmlns:a16="http://schemas.microsoft.com/office/drawing/2014/main" id="{FF73BF71-0653-4BCE-9AD6-7978A6FFC1AF}"/>
              </a:ext>
            </a:extLst>
          </p:cNvPr>
          <p:cNvSpPr txBox="1"/>
          <p:nvPr/>
        </p:nvSpPr>
        <p:spPr>
          <a:xfrm>
            <a:off x="10810572" y="4611727"/>
            <a:ext cx="989805" cy="646331"/>
          </a:xfrm>
          <a:prstGeom prst="rect">
            <a:avLst/>
          </a:prstGeom>
          <a:noFill/>
        </p:spPr>
        <p:txBody>
          <a:bodyPr wrap="square" rtlCol="0">
            <a:spAutoFit/>
          </a:bodyPr>
          <a:lstStyle/>
          <a:p>
            <a:r>
              <a:rPr lang="en-US" dirty="0"/>
              <a:t>Hadoop Servers</a:t>
            </a:r>
            <a:endParaRPr lang="en-SG" dirty="0"/>
          </a:p>
        </p:txBody>
      </p:sp>
      <p:pic>
        <p:nvPicPr>
          <p:cNvPr id="44" name="Picture 43">
            <a:extLst>
              <a:ext uri="{FF2B5EF4-FFF2-40B4-BE49-F238E27FC236}">
                <a16:creationId xmlns:a16="http://schemas.microsoft.com/office/drawing/2014/main" id="{584E1018-AADF-4752-8177-E95094C49191}"/>
              </a:ext>
            </a:extLst>
          </p:cNvPr>
          <p:cNvPicPr>
            <a:picLocks noChangeAspect="1"/>
          </p:cNvPicPr>
          <p:nvPr/>
        </p:nvPicPr>
        <p:blipFill>
          <a:blip r:embed="rId10"/>
          <a:stretch>
            <a:fillRect/>
          </a:stretch>
        </p:blipFill>
        <p:spPr>
          <a:xfrm>
            <a:off x="8775636" y="2453790"/>
            <a:ext cx="647700" cy="514350"/>
          </a:xfrm>
          <a:prstGeom prst="rect">
            <a:avLst/>
          </a:prstGeom>
        </p:spPr>
      </p:pic>
      <p:pic>
        <p:nvPicPr>
          <p:cNvPr id="45" name="Picture 44">
            <a:extLst>
              <a:ext uri="{FF2B5EF4-FFF2-40B4-BE49-F238E27FC236}">
                <a16:creationId xmlns:a16="http://schemas.microsoft.com/office/drawing/2014/main" id="{C21D1F8C-2994-434C-9763-9F08955E556F}"/>
              </a:ext>
            </a:extLst>
          </p:cNvPr>
          <p:cNvPicPr>
            <a:picLocks noChangeAspect="1"/>
          </p:cNvPicPr>
          <p:nvPr/>
        </p:nvPicPr>
        <p:blipFill>
          <a:blip r:embed="rId10"/>
          <a:stretch>
            <a:fillRect/>
          </a:stretch>
        </p:blipFill>
        <p:spPr>
          <a:xfrm>
            <a:off x="9055109" y="1987220"/>
            <a:ext cx="647700" cy="514350"/>
          </a:xfrm>
          <a:prstGeom prst="rect">
            <a:avLst/>
          </a:prstGeom>
        </p:spPr>
      </p:pic>
      <p:pic>
        <p:nvPicPr>
          <p:cNvPr id="46" name="Picture 45">
            <a:extLst>
              <a:ext uri="{FF2B5EF4-FFF2-40B4-BE49-F238E27FC236}">
                <a16:creationId xmlns:a16="http://schemas.microsoft.com/office/drawing/2014/main" id="{1306259F-C7F0-4C1C-8D58-F6EB0695D49B}"/>
              </a:ext>
            </a:extLst>
          </p:cNvPr>
          <p:cNvPicPr>
            <a:picLocks noChangeAspect="1"/>
          </p:cNvPicPr>
          <p:nvPr/>
        </p:nvPicPr>
        <p:blipFill>
          <a:blip r:embed="rId10"/>
          <a:stretch>
            <a:fillRect/>
          </a:stretch>
        </p:blipFill>
        <p:spPr>
          <a:xfrm>
            <a:off x="9379566" y="2436459"/>
            <a:ext cx="647700" cy="514350"/>
          </a:xfrm>
          <a:prstGeom prst="rect">
            <a:avLst/>
          </a:prstGeom>
        </p:spPr>
      </p:pic>
      <p:sp>
        <p:nvSpPr>
          <p:cNvPr id="47" name="TextBox 46">
            <a:extLst>
              <a:ext uri="{FF2B5EF4-FFF2-40B4-BE49-F238E27FC236}">
                <a16:creationId xmlns:a16="http://schemas.microsoft.com/office/drawing/2014/main" id="{AAA8A561-088F-4D2D-AAEB-ADFED21F4835}"/>
              </a:ext>
            </a:extLst>
          </p:cNvPr>
          <p:cNvSpPr txBox="1"/>
          <p:nvPr/>
        </p:nvSpPr>
        <p:spPr>
          <a:xfrm>
            <a:off x="10255908" y="2117314"/>
            <a:ext cx="2071523" cy="923330"/>
          </a:xfrm>
          <a:prstGeom prst="rect">
            <a:avLst/>
          </a:prstGeom>
          <a:noFill/>
        </p:spPr>
        <p:txBody>
          <a:bodyPr wrap="square" rtlCol="0">
            <a:spAutoFit/>
          </a:bodyPr>
          <a:lstStyle/>
          <a:p>
            <a:r>
              <a:rPr lang="en-US" dirty="0"/>
              <a:t>Vormetric Tokenization Serverx3</a:t>
            </a:r>
            <a:endParaRPr lang="en-SG" dirty="0"/>
          </a:p>
        </p:txBody>
      </p:sp>
      <p:sp>
        <p:nvSpPr>
          <p:cNvPr id="48" name="TextBox 47">
            <a:extLst>
              <a:ext uri="{FF2B5EF4-FFF2-40B4-BE49-F238E27FC236}">
                <a16:creationId xmlns:a16="http://schemas.microsoft.com/office/drawing/2014/main" id="{A541067D-19DB-41CE-89D2-BF90B23A958A}"/>
              </a:ext>
            </a:extLst>
          </p:cNvPr>
          <p:cNvSpPr txBox="1"/>
          <p:nvPr/>
        </p:nvSpPr>
        <p:spPr>
          <a:xfrm>
            <a:off x="6403642" y="4329338"/>
            <a:ext cx="1152560" cy="307777"/>
          </a:xfrm>
          <a:prstGeom prst="rect">
            <a:avLst/>
          </a:prstGeom>
          <a:noFill/>
        </p:spPr>
        <p:txBody>
          <a:bodyPr wrap="none" rtlCol="0">
            <a:spAutoFit/>
          </a:bodyPr>
          <a:lstStyle/>
          <a:p>
            <a:r>
              <a:rPr lang="en-US" sz="1400" dirty="0"/>
              <a:t>VAE Agent x3</a:t>
            </a:r>
            <a:endParaRPr lang="en-SG" sz="1400" dirty="0"/>
          </a:p>
        </p:txBody>
      </p:sp>
      <p:sp>
        <p:nvSpPr>
          <p:cNvPr id="22" name="Rectangle 21">
            <a:extLst>
              <a:ext uri="{FF2B5EF4-FFF2-40B4-BE49-F238E27FC236}">
                <a16:creationId xmlns:a16="http://schemas.microsoft.com/office/drawing/2014/main" id="{22F0A098-67DD-4BF6-A6CD-02EB5A4F37EB}"/>
              </a:ext>
            </a:extLst>
          </p:cNvPr>
          <p:cNvSpPr/>
          <p:nvPr/>
        </p:nvSpPr>
        <p:spPr>
          <a:xfrm>
            <a:off x="8857045" y="3460494"/>
            <a:ext cx="1238927" cy="251590"/>
          </a:xfrm>
          <a:prstGeom prst="rect">
            <a:avLst/>
          </a:prstGeom>
          <a:solidFill>
            <a:schemeClr val="bg1"/>
          </a:solidFill>
          <a:ln w="25400">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Network LB</a:t>
            </a:r>
            <a:endParaRPr lang="en-SG" sz="1400" dirty="0"/>
          </a:p>
        </p:txBody>
      </p:sp>
    </p:spTree>
    <p:extLst>
      <p:ext uri="{BB962C8B-B14F-4D97-AF65-F5344CB8AC3E}">
        <p14:creationId xmlns:p14="http://schemas.microsoft.com/office/powerpoint/2010/main" val="371821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itle 1">
            <a:extLst>
              <a:ext uri="{FF2B5EF4-FFF2-40B4-BE49-F238E27FC236}">
                <a16:creationId xmlns:a16="http://schemas.microsoft.com/office/drawing/2014/main" id="{7B168D5F-D9EA-4A1C-BE15-13965D009C8B}"/>
              </a:ext>
            </a:extLst>
          </p:cNvPr>
          <p:cNvSpPr txBox="1">
            <a:spLocks/>
          </p:cNvSpPr>
          <p:nvPr/>
        </p:nvSpPr>
        <p:spPr>
          <a:xfrm>
            <a:off x="147494" y="206905"/>
            <a:ext cx="12706809" cy="376378"/>
          </a:xfrm>
          <a:prstGeom prst="rect">
            <a:avLst/>
          </a:prstGeom>
        </p:spPr>
        <p:txBody>
          <a:bodyPr/>
          <a:lstStyle>
            <a:lvl1pPr algn="l" defTabSz="914400" rtl="0" eaLnBrk="1" latinLnBrk="0" hangingPunct="1">
              <a:lnSpc>
                <a:spcPct val="90000"/>
              </a:lnSpc>
              <a:spcBef>
                <a:spcPts val="800"/>
              </a:spcBef>
              <a:buNone/>
              <a:defRPr sz="2800" b="1" kern="1200">
                <a:solidFill>
                  <a:schemeClr val="tx1"/>
                </a:solidFill>
                <a:latin typeface="Arial" charset="0"/>
                <a:ea typeface="Arial" charset="0"/>
                <a:cs typeface="Arial" charset="0"/>
              </a:defRPr>
            </a:lvl1pPr>
          </a:lstStyle>
          <a:p>
            <a:endParaRPr lang="en-SG" dirty="0">
              <a:latin typeface="+mn-lt"/>
              <a:ea typeface="Yu Gothic Medium" panose="020B0500000000000000" pitchFamily="34" charset="-128"/>
            </a:endParaRPr>
          </a:p>
        </p:txBody>
      </p:sp>
      <p:sp>
        <p:nvSpPr>
          <p:cNvPr id="4" name="Title 3">
            <a:extLst>
              <a:ext uri="{FF2B5EF4-FFF2-40B4-BE49-F238E27FC236}">
                <a16:creationId xmlns:a16="http://schemas.microsoft.com/office/drawing/2014/main" id="{FDE07B6A-03D1-4E12-A938-41A9B7546389}"/>
              </a:ext>
            </a:extLst>
          </p:cNvPr>
          <p:cNvSpPr txBox="1">
            <a:spLocks/>
          </p:cNvSpPr>
          <p:nvPr/>
        </p:nvSpPr>
        <p:spPr>
          <a:xfrm>
            <a:off x="68179" y="187450"/>
            <a:ext cx="10840453" cy="1325563"/>
          </a:xfrm>
          <a:prstGeom prst="rect">
            <a:avLst/>
          </a:prstGeom>
        </p:spPr>
        <p:txBody>
          <a:bodyPr anchor="b"/>
          <a:lstStyle>
            <a:lvl1pPr algn="l" defTabSz="914400" rtl="0" eaLnBrk="1" latinLnBrk="0" hangingPunct="1">
              <a:lnSpc>
                <a:spcPct val="90000"/>
              </a:lnSpc>
              <a:spcBef>
                <a:spcPct val="0"/>
              </a:spcBef>
              <a:buNone/>
              <a:defRPr sz="2800" kern="1200">
                <a:solidFill>
                  <a:srgbClr val="37373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rgbClr val="373737"/>
              </a:solidFill>
              <a:effectLst/>
              <a:uLnTx/>
              <a:uFillTx/>
              <a:latin typeface="Arial"/>
              <a:ea typeface="+mj-ea"/>
              <a:cs typeface="+mj-cs"/>
            </a:endParaRPr>
          </a:p>
        </p:txBody>
      </p:sp>
      <p:graphicFrame>
        <p:nvGraphicFramePr>
          <p:cNvPr id="2" name="Table 1">
            <a:extLst>
              <a:ext uri="{FF2B5EF4-FFF2-40B4-BE49-F238E27FC236}">
                <a16:creationId xmlns:a16="http://schemas.microsoft.com/office/drawing/2014/main" id="{31E080E0-773E-4861-8478-33AAC62EB731}"/>
              </a:ext>
            </a:extLst>
          </p:cNvPr>
          <p:cNvGraphicFramePr>
            <a:graphicFrameLocks noGrp="1"/>
          </p:cNvGraphicFramePr>
          <p:nvPr>
            <p:extLst/>
          </p:nvPr>
        </p:nvGraphicFramePr>
        <p:xfrm>
          <a:off x="725660" y="1542309"/>
          <a:ext cx="10539046" cy="4710014"/>
        </p:xfrm>
        <a:graphic>
          <a:graphicData uri="http://schemas.openxmlformats.org/drawingml/2006/table">
            <a:tbl>
              <a:tblPr firstRow="1" bandRow="1">
                <a:tableStyleId>{5C22544A-7EE6-4342-B048-85BDC9FD1C3A}</a:tableStyleId>
              </a:tblPr>
              <a:tblGrid>
                <a:gridCol w="2527919">
                  <a:extLst>
                    <a:ext uri="{9D8B030D-6E8A-4147-A177-3AD203B41FA5}">
                      <a16:colId xmlns:a16="http://schemas.microsoft.com/office/drawing/2014/main" val="2583497472"/>
                    </a:ext>
                  </a:extLst>
                </a:gridCol>
                <a:gridCol w="8011127">
                  <a:extLst>
                    <a:ext uri="{9D8B030D-6E8A-4147-A177-3AD203B41FA5}">
                      <a16:colId xmlns:a16="http://schemas.microsoft.com/office/drawing/2014/main" val="1511873063"/>
                    </a:ext>
                  </a:extLst>
                </a:gridCol>
              </a:tblGrid>
              <a:tr h="523015">
                <a:tc>
                  <a:txBody>
                    <a:bodyPr/>
                    <a:lstStyle/>
                    <a:p>
                      <a:r>
                        <a:rPr lang="en-US" dirty="0"/>
                        <a:t>Product</a:t>
                      </a:r>
                      <a:endParaRPr lang="en-SG" dirty="0"/>
                    </a:p>
                  </a:txBody>
                  <a:tcPr/>
                </a:tc>
                <a:tc>
                  <a:txBody>
                    <a:bodyPr/>
                    <a:lstStyle/>
                    <a:p>
                      <a:r>
                        <a:rPr lang="en-US" dirty="0"/>
                        <a:t>Description</a:t>
                      </a:r>
                      <a:endParaRPr lang="en-SG" dirty="0"/>
                    </a:p>
                  </a:txBody>
                  <a:tcPr/>
                </a:tc>
                <a:extLst>
                  <a:ext uri="{0D108BD9-81ED-4DB2-BD59-A6C34878D82A}">
                    <a16:rowId xmlns:a16="http://schemas.microsoft.com/office/drawing/2014/main" val="4077172725"/>
                  </a:ext>
                </a:extLst>
              </a:tr>
              <a:tr h="1107743">
                <a:tc>
                  <a:txBody>
                    <a:bodyPr/>
                    <a:lstStyle/>
                    <a:p>
                      <a:r>
                        <a:rPr lang="en-US" dirty="0"/>
                        <a:t>Vormetric Data Security Manager</a:t>
                      </a:r>
                      <a:endParaRPr lang="en-SG" dirty="0"/>
                    </a:p>
                  </a:txBody>
                  <a:tcPr/>
                </a:tc>
                <a:tc>
                  <a:txBody>
                    <a:bodyPr/>
                    <a:lstStyle/>
                    <a:p>
                      <a:r>
                        <a:rPr lang="en-US" dirty="0"/>
                        <a:t>A virtual appliance that provide centralized Key Management. It is certified FIPS140-2 Level 1. This design could be extended to FIPS140-2 Level 3 certification by adding a supported external HSM.</a:t>
                      </a:r>
                      <a:endParaRPr lang="en-SG" dirty="0"/>
                    </a:p>
                  </a:txBody>
                  <a:tcPr/>
                </a:tc>
                <a:extLst>
                  <a:ext uri="{0D108BD9-81ED-4DB2-BD59-A6C34878D82A}">
                    <a16:rowId xmlns:a16="http://schemas.microsoft.com/office/drawing/2014/main" val="3266465626"/>
                  </a:ext>
                </a:extLst>
              </a:tr>
              <a:tr h="1288444">
                <a:tc>
                  <a:txBody>
                    <a:bodyPr/>
                    <a:lstStyle/>
                    <a:p>
                      <a:r>
                        <a:rPr lang="en-US" dirty="0"/>
                        <a:t>Vormetric Application Encryption Agent</a:t>
                      </a:r>
                      <a:endParaRPr lang="en-SG" dirty="0"/>
                    </a:p>
                  </a:txBody>
                  <a:tcPr/>
                </a:tc>
                <a:tc>
                  <a:txBody>
                    <a:bodyPr/>
                    <a:lstStyle/>
                    <a:p>
                      <a:r>
                        <a:rPr lang="en-SG" dirty="0"/>
                        <a:t>Vormetric Application Encryption allows the adding key management and encryption to applications. Developer use RESTful API, Java-based applications linked with local PKCS#11 library to add standards-based secure key management and data encryption services to customised data security solution.</a:t>
                      </a:r>
                    </a:p>
                  </a:txBody>
                  <a:tcPr/>
                </a:tc>
                <a:extLst>
                  <a:ext uri="{0D108BD9-81ED-4DB2-BD59-A6C34878D82A}">
                    <a16:rowId xmlns:a16="http://schemas.microsoft.com/office/drawing/2014/main" val="753442660"/>
                  </a:ext>
                </a:extLst>
              </a:tr>
              <a:tr h="915275">
                <a:tc>
                  <a:txBody>
                    <a:bodyPr/>
                    <a:lstStyle/>
                    <a:p>
                      <a:r>
                        <a:rPr lang="en-US" dirty="0"/>
                        <a:t>Vormetric Key Management Agent</a:t>
                      </a:r>
                      <a:endParaRPr lang="en-SG" dirty="0"/>
                    </a:p>
                  </a:txBody>
                  <a:tcPr/>
                </a:tc>
                <a:tc>
                  <a:txBody>
                    <a:bodyPr/>
                    <a:lstStyle/>
                    <a:p>
                      <a:r>
                        <a:rPr lang="en-SG" dirty="0"/>
                        <a:t>With VKM agent, DSM can centrally manage keys from Microsoft SQL TDE, Oracle TDE and KMIP-compliant, encryption products.</a:t>
                      </a:r>
                    </a:p>
                  </a:txBody>
                  <a:tcPr/>
                </a:tc>
                <a:extLst>
                  <a:ext uri="{0D108BD9-81ED-4DB2-BD59-A6C34878D82A}">
                    <a16:rowId xmlns:a16="http://schemas.microsoft.com/office/drawing/2014/main" val="1339113651"/>
                  </a:ext>
                </a:extLst>
              </a:tr>
              <a:tr h="700941">
                <a:tc>
                  <a:txBody>
                    <a:bodyPr/>
                    <a:lstStyle/>
                    <a:p>
                      <a:r>
                        <a:rPr lang="en-US" dirty="0"/>
                        <a:t>Vormetric Tokenization Server</a:t>
                      </a:r>
                      <a:endParaRPr lang="en-SG" dirty="0"/>
                    </a:p>
                  </a:txBody>
                  <a:tcPr/>
                </a:tc>
                <a:tc>
                  <a:txBody>
                    <a:bodyPr/>
                    <a:lstStyle/>
                    <a:p>
                      <a:r>
                        <a:rPr lang="en-US" dirty="0"/>
                        <a:t>A virtual appliance that provide REST web service for tokenization</a:t>
                      </a:r>
                      <a:endParaRPr lang="en-SG" dirty="0"/>
                    </a:p>
                  </a:txBody>
                  <a:tcPr/>
                </a:tc>
                <a:extLst>
                  <a:ext uri="{0D108BD9-81ED-4DB2-BD59-A6C34878D82A}">
                    <a16:rowId xmlns:a16="http://schemas.microsoft.com/office/drawing/2014/main" val="472538568"/>
                  </a:ext>
                </a:extLst>
              </a:tr>
            </a:tbl>
          </a:graphicData>
        </a:graphic>
      </p:graphicFrame>
      <p:sp>
        <p:nvSpPr>
          <p:cNvPr id="9" name="Title 3">
            <a:extLst>
              <a:ext uri="{FF2B5EF4-FFF2-40B4-BE49-F238E27FC236}">
                <a16:creationId xmlns:a16="http://schemas.microsoft.com/office/drawing/2014/main" id="{4CB8351A-8715-45A0-9082-FCE82E522B74}"/>
              </a:ext>
            </a:extLst>
          </p:cNvPr>
          <p:cNvSpPr txBox="1">
            <a:spLocks/>
          </p:cNvSpPr>
          <p:nvPr/>
        </p:nvSpPr>
        <p:spPr>
          <a:xfrm>
            <a:off x="68179" y="187450"/>
            <a:ext cx="10840453" cy="1325563"/>
          </a:xfrm>
          <a:prstGeom prst="rect">
            <a:avLst/>
          </a:prstGeom>
        </p:spPr>
        <p:txBody>
          <a:bodyPr anchor="b"/>
          <a:lstStyle>
            <a:lvl1pPr algn="l" defTabSz="914400" rtl="0" eaLnBrk="1" latinLnBrk="0" hangingPunct="1">
              <a:lnSpc>
                <a:spcPct val="90000"/>
              </a:lnSpc>
              <a:spcBef>
                <a:spcPct val="0"/>
              </a:spcBef>
              <a:buNone/>
              <a:defRPr sz="2800" kern="1200">
                <a:solidFill>
                  <a:srgbClr val="37373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rgbClr val="373737"/>
              </a:solidFill>
              <a:effectLst/>
              <a:uLnTx/>
              <a:uFillTx/>
              <a:latin typeface="Arial"/>
              <a:ea typeface="+mj-ea"/>
              <a:cs typeface="+mj-cs"/>
            </a:endParaRPr>
          </a:p>
        </p:txBody>
      </p:sp>
      <p:sp>
        <p:nvSpPr>
          <p:cNvPr id="10" name="Title 3">
            <a:extLst>
              <a:ext uri="{FF2B5EF4-FFF2-40B4-BE49-F238E27FC236}">
                <a16:creationId xmlns:a16="http://schemas.microsoft.com/office/drawing/2014/main" id="{DB9D7257-69BC-45A0-AA22-298B4D1892A5}"/>
              </a:ext>
            </a:extLst>
          </p:cNvPr>
          <p:cNvSpPr txBox="1">
            <a:spLocks/>
          </p:cNvSpPr>
          <p:nvPr/>
        </p:nvSpPr>
        <p:spPr>
          <a:xfrm>
            <a:off x="309541" y="715110"/>
            <a:ext cx="10840453" cy="376378"/>
          </a:xfrm>
          <a:prstGeom prst="rect">
            <a:avLst/>
          </a:prstGeom>
        </p:spPr>
        <p:txBody>
          <a:bodyPr anchor="b"/>
          <a:lstStyle>
            <a:lvl1pPr algn="l" defTabSz="914400" rtl="0" eaLnBrk="1" latinLnBrk="0" hangingPunct="1">
              <a:lnSpc>
                <a:spcPct val="90000"/>
              </a:lnSpc>
              <a:spcBef>
                <a:spcPct val="0"/>
              </a:spcBef>
              <a:buNone/>
              <a:defRPr sz="2800" kern="1200">
                <a:solidFill>
                  <a:srgbClr val="373737"/>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373737"/>
                </a:solidFill>
                <a:effectLst/>
                <a:uLnTx/>
                <a:uFillTx/>
                <a:latin typeface="Arial"/>
                <a:ea typeface="+mj-ea"/>
                <a:cs typeface="+mj-cs"/>
              </a:rPr>
              <a:t>Comprehensive Suite of Solution Proposed to meet MOH’s Requirements</a:t>
            </a:r>
          </a:p>
        </p:txBody>
      </p:sp>
      <p:sp>
        <p:nvSpPr>
          <p:cNvPr id="11" name="Title 1">
            <a:extLst>
              <a:ext uri="{FF2B5EF4-FFF2-40B4-BE49-F238E27FC236}">
                <a16:creationId xmlns:a16="http://schemas.microsoft.com/office/drawing/2014/main" id="{D0964C55-5163-492B-8F03-2EB242560130}"/>
              </a:ext>
            </a:extLst>
          </p:cNvPr>
          <p:cNvSpPr>
            <a:spLocks noGrp="1"/>
          </p:cNvSpPr>
          <p:nvPr>
            <p:ph type="title" idx="4294967295"/>
          </p:nvPr>
        </p:nvSpPr>
        <p:spPr>
          <a:xfrm>
            <a:off x="0" y="206375"/>
            <a:ext cx="10358438" cy="590550"/>
          </a:xfrm>
          <a:prstGeom prst="rect">
            <a:avLst/>
          </a:prstGeom>
        </p:spPr>
        <p:txBody>
          <a:bodyPr/>
          <a:lstStyle/>
          <a:p>
            <a:r>
              <a:rPr lang="en-US" sz="3600" dirty="0">
                <a:ea typeface="Yu Gothic Medium" panose="020B0500000000000000" pitchFamily="34" charset="-128"/>
              </a:rPr>
              <a:t>Key Management System &amp; </a:t>
            </a:r>
            <a:r>
              <a:rPr lang="en-US" sz="3600" dirty="0" err="1">
                <a:ea typeface="Yu Gothic Medium" panose="020B0500000000000000" pitchFamily="34" charset="-128"/>
              </a:rPr>
              <a:t>Tokenisation</a:t>
            </a:r>
            <a:endParaRPr lang="en-SG" sz="3600" dirty="0">
              <a:ea typeface="Yu Gothic Medium" panose="020B0500000000000000" pitchFamily="34" charset="-128"/>
            </a:endParaRPr>
          </a:p>
        </p:txBody>
      </p:sp>
    </p:spTree>
    <p:extLst>
      <p:ext uri="{BB962C8B-B14F-4D97-AF65-F5344CB8AC3E}">
        <p14:creationId xmlns:p14="http://schemas.microsoft.com/office/powerpoint/2010/main" val="228489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itle 1">
            <a:extLst>
              <a:ext uri="{FF2B5EF4-FFF2-40B4-BE49-F238E27FC236}">
                <a16:creationId xmlns:a16="http://schemas.microsoft.com/office/drawing/2014/main" id="{7B168D5F-D9EA-4A1C-BE15-13965D009C8B}"/>
              </a:ext>
            </a:extLst>
          </p:cNvPr>
          <p:cNvSpPr txBox="1">
            <a:spLocks/>
          </p:cNvSpPr>
          <p:nvPr/>
        </p:nvSpPr>
        <p:spPr>
          <a:xfrm>
            <a:off x="179577" y="179958"/>
            <a:ext cx="12706809" cy="376378"/>
          </a:xfrm>
          <a:prstGeom prst="rect">
            <a:avLst/>
          </a:prstGeom>
        </p:spPr>
        <p:txBody>
          <a:bodyPr/>
          <a:lstStyle>
            <a:lvl1pPr algn="l" defTabSz="914400" rtl="0" eaLnBrk="1" latinLnBrk="0" hangingPunct="1">
              <a:lnSpc>
                <a:spcPct val="90000"/>
              </a:lnSpc>
              <a:spcBef>
                <a:spcPts val="800"/>
              </a:spcBef>
              <a:buNone/>
              <a:defRPr sz="2800" b="1" kern="1200">
                <a:solidFill>
                  <a:schemeClr val="tx1"/>
                </a:solidFill>
                <a:latin typeface="Arial" charset="0"/>
                <a:ea typeface="Arial" charset="0"/>
                <a:cs typeface="Arial" charset="0"/>
              </a:defRPr>
            </a:lvl1pPr>
          </a:lstStyle>
          <a:p>
            <a:r>
              <a:rPr lang="en-US" dirty="0">
                <a:latin typeface="+mn-lt"/>
                <a:ea typeface="Yu Gothic Medium" panose="020B0500000000000000" pitchFamily="34" charset="-128"/>
              </a:rPr>
              <a:t>Loading Strategy in MOH MCDR – File-based Processing</a:t>
            </a:r>
            <a:endParaRPr lang="en-SG" dirty="0">
              <a:latin typeface="+mn-lt"/>
              <a:ea typeface="Yu Gothic Medium" panose="020B0500000000000000" pitchFamily="34" charset="-128"/>
            </a:endParaRPr>
          </a:p>
        </p:txBody>
      </p:sp>
      <p:pic>
        <p:nvPicPr>
          <p:cNvPr id="4" name="Picture 3">
            <a:extLst>
              <a:ext uri="{FF2B5EF4-FFF2-40B4-BE49-F238E27FC236}">
                <a16:creationId xmlns:a16="http://schemas.microsoft.com/office/drawing/2014/main" id="{D5409131-E44D-4222-8781-FF93A7EFE09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27675" y="703079"/>
            <a:ext cx="10357419" cy="5846626"/>
          </a:xfrm>
          <a:prstGeom prst="rect">
            <a:avLst/>
          </a:prstGeom>
        </p:spPr>
      </p:pic>
    </p:spTree>
    <p:extLst>
      <p:ext uri="{BB962C8B-B14F-4D97-AF65-F5344CB8AC3E}">
        <p14:creationId xmlns:p14="http://schemas.microsoft.com/office/powerpoint/2010/main" val="3911984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itle 1">
            <a:extLst>
              <a:ext uri="{FF2B5EF4-FFF2-40B4-BE49-F238E27FC236}">
                <a16:creationId xmlns:a16="http://schemas.microsoft.com/office/drawing/2014/main" id="{7B168D5F-D9EA-4A1C-BE15-13965D009C8B}"/>
              </a:ext>
            </a:extLst>
          </p:cNvPr>
          <p:cNvSpPr txBox="1">
            <a:spLocks/>
          </p:cNvSpPr>
          <p:nvPr/>
        </p:nvSpPr>
        <p:spPr>
          <a:xfrm>
            <a:off x="179577" y="179958"/>
            <a:ext cx="12706809" cy="376378"/>
          </a:xfrm>
          <a:prstGeom prst="rect">
            <a:avLst/>
          </a:prstGeom>
        </p:spPr>
        <p:txBody>
          <a:bodyPr/>
          <a:lstStyle>
            <a:lvl1pPr algn="l" defTabSz="914400" rtl="0" eaLnBrk="1" latinLnBrk="0" hangingPunct="1">
              <a:lnSpc>
                <a:spcPct val="90000"/>
              </a:lnSpc>
              <a:spcBef>
                <a:spcPts val="800"/>
              </a:spcBef>
              <a:buNone/>
              <a:defRPr sz="2800" b="1" kern="1200">
                <a:solidFill>
                  <a:schemeClr val="tx1"/>
                </a:solidFill>
                <a:latin typeface="Arial" charset="0"/>
                <a:ea typeface="Arial" charset="0"/>
                <a:cs typeface="Arial" charset="0"/>
              </a:defRPr>
            </a:lvl1pPr>
          </a:lstStyle>
          <a:p>
            <a:r>
              <a:rPr lang="en-US" dirty="0">
                <a:latin typeface="+mn-lt"/>
                <a:ea typeface="Yu Gothic Medium" panose="020B0500000000000000" pitchFamily="34" charset="-128"/>
              </a:rPr>
              <a:t>Loading Strategy in MOH MCDR – Database Processing</a:t>
            </a:r>
            <a:endParaRPr lang="en-SG" dirty="0">
              <a:latin typeface="+mn-lt"/>
              <a:ea typeface="Yu Gothic Medium" panose="020B0500000000000000" pitchFamily="34" charset="-128"/>
            </a:endParaRPr>
          </a:p>
        </p:txBody>
      </p:sp>
      <p:pic>
        <p:nvPicPr>
          <p:cNvPr id="5" name="Picture 4">
            <a:extLst>
              <a:ext uri="{FF2B5EF4-FFF2-40B4-BE49-F238E27FC236}">
                <a16:creationId xmlns:a16="http://schemas.microsoft.com/office/drawing/2014/main" id="{BF5AA0D0-213A-401D-AFB2-8233CCEA2CC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11375" y="783824"/>
            <a:ext cx="8769250" cy="5894218"/>
          </a:xfrm>
          <a:prstGeom prst="rect">
            <a:avLst/>
          </a:prstGeom>
        </p:spPr>
      </p:pic>
    </p:spTree>
    <p:extLst>
      <p:ext uri="{BB962C8B-B14F-4D97-AF65-F5344CB8AC3E}">
        <p14:creationId xmlns:p14="http://schemas.microsoft.com/office/powerpoint/2010/main" val="4116451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DDD0A686-D968-40B3-92F2-B8011E285DA0}"/>
              </a:ext>
            </a:extLst>
          </p:cNvPr>
          <p:cNvPicPr>
            <a:picLocks noChangeAspect="1"/>
          </p:cNvPicPr>
          <p:nvPr/>
        </p:nvPicPr>
        <p:blipFill>
          <a:blip r:embed="rId2"/>
          <a:stretch>
            <a:fillRect/>
          </a:stretch>
        </p:blipFill>
        <p:spPr>
          <a:xfrm>
            <a:off x="8160377" y="4816920"/>
            <a:ext cx="2039212" cy="660705"/>
          </a:xfrm>
          <a:prstGeom prst="rect">
            <a:avLst/>
          </a:prstGeom>
        </p:spPr>
      </p:pic>
      <p:sp>
        <p:nvSpPr>
          <p:cNvPr id="2" name="Title 1">
            <a:extLst>
              <a:ext uri="{FF2B5EF4-FFF2-40B4-BE49-F238E27FC236}">
                <a16:creationId xmlns:a16="http://schemas.microsoft.com/office/drawing/2014/main" id="{5D61D4F1-8902-40A8-8D71-10FB1707C348}"/>
              </a:ext>
            </a:extLst>
          </p:cNvPr>
          <p:cNvSpPr>
            <a:spLocks noGrp="1"/>
          </p:cNvSpPr>
          <p:nvPr>
            <p:ph type="title" idx="4294967295"/>
          </p:nvPr>
        </p:nvSpPr>
        <p:spPr>
          <a:xfrm>
            <a:off x="0" y="192088"/>
            <a:ext cx="9829800" cy="592137"/>
          </a:xfrm>
          <a:prstGeom prst="rect">
            <a:avLst/>
          </a:prstGeom>
        </p:spPr>
        <p:txBody>
          <a:bodyPr/>
          <a:lstStyle/>
          <a:p>
            <a:r>
              <a:rPr lang="en-US" b="1" dirty="0">
                <a:latin typeface="+mn-lt"/>
                <a:ea typeface="Yu Gothic Medium" panose="020B0500000000000000" pitchFamily="34" charset="-128"/>
              </a:rPr>
              <a:t>Proposed </a:t>
            </a:r>
            <a:r>
              <a:rPr lang="en-US" b="1" dirty="0" err="1">
                <a:latin typeface="+mn-lt"/>
                <a:ea typeface="Yu Gothic Medium" panose="020B0500000000000000" pitchFamily="34" charset="-128"/>
              </a:rPr>
              <a:t>Tokenisation</a:t>
            </a:r>
            <a:r>
              <a:rPr lang="en-US" b="1" dirty="0">
                <a:latin typeface="+mn-lt"/>
                <a:ea typeface="Yu Gothic Medium" panose="020B0500000000000000" pitchFamily="34" charset="-128"/>
              </a:rPr>
              <a:t> Approach </a:t>
            </a:r>
            <a:endParaRPr lang="en-SG" b="1" dirty="0">
              <a:latin typeface="+mn-lt"/>
              <a:ea typeface="Yu Gothic Medium" panose="020B0500000000000000" pitchFamily="34" charset="-128"/>
            </a:endParaRPr>
          </a:p>
        </p:txBody>
      </p:sp>
      <p:sp>
        <p:nvSpPr>
          <p:cNvPr id="7" name="Subtitle 6">
            <a:extLst>
              <a:ext uri="{FF2B5EF4-FFF2-40B4-BE49-F238E27FC236}">
                <a16:creationId xmlns:a16="http://schemas.microsoft.com/office/drawing/2014/main" id="{2C8012BB-3D58-42E9-B753-245000210D2C}"/>
              </a:ext>
            </a:extLst>
          </p:cNvPr>
          <p:cNvSpPr>
            <a:spLocks noGrp="1"/>
          </p:cNvSpPr>
          <p:nvPr>
            <p:ph type="subTitle" idx="4294967295"/>
          </p:nvPr>
        </p:nvSpPr>
        <p:spPr>
          <a:xfrm>
            <a:off x="0" y="730250"/>
            <a:ext cx="10944225" cy="835025"/>
          </a:xfrm>
          <a:prstGeom prst="rect">
            <a:avLst/>
          </a:prstGeom>
        </p:spPr>
        <p:txBody>
          <a:bodyPr/>
          <a:lstStyle/>
          <a:p>
            <a:r>
              <a:rPr lang="en-US" dirty="0"/>
              <a:t>RESTAPI calls by Per Transaction or Per Batch of 1000</a:t>
            </a:r>
          </a:p>
        </p:txBody>
      </p:sp>
      <p:sp>
        <p:nvSpPr>
          <p:cNvPr id="3" name="TextBox 2">
            <a:extLst>
              <a:ext uri="{FF2B5EF4-FFF2-40B4-BE49-F238E27FC236}">
                <a16:creationId xmlns:a16="http://schemas.microsoft.com/office/drawing/2014/main" id="{2944F8C0-FEE4-45DB-B794-47B6CC5FEB50}"/>
              </a:ext>
            </a:extLst>
          </p:cNvPr>
          <p:cNvSpPr txBox="1"/>
          <p:nvPr/>
        </p:nvSpPr>
        <p:spPr>
          <a:xfrm>
            <a:off x="4332849" y="1416213"/>
            <a:ext cx="7859151" cy="2308324"/>
          </a:xfrm>
          <a:prstGeom prst="rect">
            <a:avLst/>
          </a:prstGeom>
          <a:noFill/>
        </p:spPr>
        <p:txBody>
          <a:bodyPr wrap="square" rtlCol="0">
            <a:spAutoFit/>
          </a:bodyPr>
          <a:lstStyle/>
          <a:p>
            <a:pPr marL="342900" indent="-342900">
              <a:buFont typeface="+mj-lt"/>
              <a:buAutoNum type="arabicPeriod"/>
            </a:pPr>
            <a:r>
              <a:rPr lang="en-US" sz="1600" dirty="0"/>
              <a:t>Per record RESTAPI call</a:t>
            </a:r>
          </a:p>
          <a:p>
            <a:pPr marL="347663"/>
            <a:r>
              <a:rPr lang="en-US" sz="1600" dirty="0">
                <a:solidFill>
                  <a:srgbClr val="000000"/>
                </a:solidFill>
              </a:rPr>
              <a:t>Slower performance due to latency in network, SSL, load balancer in architecture</a:t>
            </a:r>
            <a:endParaRPr lang="en-US" sz="1600" dirty="0"/>
          </a:p>
          <a:p>
            <a:pPr marL="342900" indent="-342900">
              <a:buAutoNum type="arabicPeriod"/>
            </a:pPr>
            <a:endParaRPr lang="en-US" sz="1600" dirty="0"/>
          </a:p>
          <a:p>
            <a:pPr marL="342900" indent="-342900">
              <a:buFont typeface="+mj-lt"/>
              <a:buAutoNum type="arabicPeriod" startAt="2"/>
            </a:pPr>
            <a:r>
              <a:rPr lang="en-US" sz="1600" dirty="0"/>
              <a:t>Per batch of 1000 records</a:t>
            </a:r>
          </a:p>
          <a:p>
            <a:pPr marL="347663"/>
            <a:r>
              <a:rPr lang="en-US" sz="1600" dirty="0">
                <a:solidFill>
                  <a:srgbClr val="000000"/>
                </a:solidFill>
              </a:rPr>
              <a:t>Processing logic to transpose 1000 records into 1 single RESTAPI call, transpose results into 1000 records, match to the right input records before storing in the platform </a:t>
            </a:r>
          </a:p>
          <a:p>
            <a:pPr marL="342900" indent="-342900">
              <a:buFont typeface="+mj-lt"/>
              <a:buAutoNum type="arabicPeriod" startAt="2"/>
            </a:pPr>
            <a:endParaRPr lang="en-US" sz="1600" dirty="0"/>
          </a:p>
          <a:p>
            <a:pPr marL="342900" indent="-342900">
              <a:buAutoNum type="arabicPeriod" startAt="2"/>
            </a:pPr>
            <a:endParaRPr lang="en-US" sz="1600" dirty="0"/>
          </a:p>
        </p:txBody>
      </p:sp>
      <p:pic>
        <p:nvPicPr>
          <p:cNvPr id="4" name="Picture 3">
            <a:extLst>
              <a:ext uri="{FF2B5EF4-FFF2-40B4-BE49-F238E27FC236}">
                <a16:creationId xmlns:a16="http://schemas.microsoft.com/office/drawing/2014/main" id="{C972EBC2-88DF-4CDA-BEE1-E4CF7787EACC}"/>
              </a:ext>
            </a:extLst>
          </p:cNvPr>
          <p:cNvPicPr>
            <a:picLocks noChangeAspect="1"/>
          </p:cNvPicPr>
          <p:nvPr/>
        </p:nvPicPr>
        <p:blipFill>
          <a:blip r:embed="rId3"/>
          <a:stretch>
            <a:fillRect/>
          </a:stretch>
        </p:blipFill>
        <p:spPr>
          <a:xfrm>
            <a:off x="6388733" y="3014761"/>
            <a:ext cx="1141639" cy="1802159"/>
          </a:xfrm>
          <a:prstGeom prst="rect">
            <a:avLst/>
          </a:prstGeom>
        </p:spPr>
      </p:pic>
      <p:sp>
        <p:nvSpPr>
          <p:cNvPr id="6" name="Arrow: Bent-Up 5">
            <a:extLst>
              <a:ext uri="{FF2B5EF4-FFF2-40B4-BE49-F238E27FC236}">
                <a16:creationId xmlns:a16="http://schemas.microsoft.com/office/drawing/2014/main" id="{BB359B1F-287C-4F98-9625-4F033D5D2577}"/>
              </a:ext>
            </a:extLst>
          </p:cNvPr>
          <p:cNvSpPr/>
          <p:nvPr/>
        </p:nvSpPr>
        <p:spPr>
          <a:xfrm flipV="1">
            <a:off x="7514482" y="3330129"/>
            <a:ext cx="823575" cy="44652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669AA36-944E-40EA-A978-07119D3A7BFC}"/>
              </a:ext>
            </a:extLst>
          </p:cNvPr>
          <p:cNvPicPr>
            <a:picLocks noChangeAspect="1"/>
          </p:cNvPicPr>
          <p:nvPr/>
        </p:nvPicPr>
        <p:blipFill>
          <a:blip r:embed="rId2"/>
          <a:stretch>
            <a:fillRect/>
          </a:stretch>
        </p:blipFill>
        <p:spPr>
          <a:xfrm>
            <a:off x="8007977" y="4734792"/>
            <a:ext cx="2039212" cy="660705"/>
          </a:xfrm>
          <a:prstGeom prst="rect">
            <a:avLst/>
          </a:prstGeom>
        </p:spPr>
      </p:pic>
      <p:sp>
        <p:nvSpPr>
          <p:cNvPr id="13" name="Arrow: Down 12">
            <a:extLst>
              <a:ext uri="{FF2B5EF4-FFF2-40B4-BE49-F238E27FC236}">
                <a16:creationId xmlns:a16="http://schemas.microsoft.com/office/drawing/2014/main" id="{0A753CFF-CF2A-41B1-923D-F9340801BA8B}"/>
              </a:ext>
            </a:extLst>
          </p:cNvPr>
          <p:cNvSpPr/>
          <p:nvPr/>
        </p:nvSpPr>
        <p:spPr>
          <a:xfrm>
            <a:off x="8405588" y="4389469"/>
            <a:ext cx="208634" cy="3453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AA45A7E-961F-4654-A591-425C83E29B13}"/>
              </a:ext>
            </a:extLst>
          </p:cNvPr>
          <p:cNvPicPr>
            <a:picLocks noChangeAspect="1"/>
          </p:cNvPicPr>
          <p:nvPr/>
        </p:nvPicPr>
        <p:blipFill>
          <a:blip r:embed="rId4"/>
          <a:stretch>
            <a:fillRect/>
          </a:stretch>
        </p:blipFill>
        <p:spPr>
          <a:xfrm>
            <a:off x="7779452" y="4124928"/>
            <a:ext cx="3702127" cy="161296"/>
          </a:xfrm>
          <a:prstGeom prst="rect">
            <a:avLst/>
          </a:prstGeom>
        </p:spPr>
      </p:pic>
      <p:pic>
        <p:nvPicPr>
          <p:cNvPr id="9" name="Picture 8">
            <a:extLst>
              <a:ext uri="{FF2B5EF4-FFF2-40B4-BE49-F238E27FC236}">
                <a16:creationId xmlns:a16="http://schemas.microsoft.com/office/drawing/2014/main" id="{46682641-6A5D-496A-8F9B-920EB50A0C1B}"/>
              </a:ext>
            </a:extLst>
          </p:cNvPr>
          <p:cNvPicPr>
            <a:picLocks noChangeAspect="1"/>
          </p:cNvPicPr>
          <p:nvPr/>
        </p:nvPicPr>
        <p:blipFill>
          <a:blip r:embed="rId5"/>
          <a:stretch>
            <a:fillRect/>
          </a:stretch>
        </p:blipFill>
        <p:spPr>
          <a:xfrm>
            <a:off x="7703050" y="3776655"/>
            <a:ext cx="3408074" cy="390476"/>
          </a:xfrm>
          <a:prstGeom prst="rect">
            <a:avLst/>
          </a:prstGeom>
        </p:spPr>
      </p:pic>
      <p:pic>
        <p:nvPicPr>
          <p:cNvPr id="18" name="Picture 17">
            <a:extLst>
              <a:ext uri="{FF2B5EF4-FFF2-40B4-BE49-F238E27FC236}">
                <a16:creationId xmlns:a16="http://schemas.microsoft.com/office/drawing/2014/main" id="{FAE9D711-37A4-4068-BA63-2425104C6CF6}"/>
              </a:ext>
            </a:extLst>
          </p:cNvPr>
          <p:cNvPicPr>
            <a:picLocks noChangeAspect="1"/>
          </p:cNvPicPr>
          <p:nvPr/>
        </p:nvPicPr>
        <p:blipFill>
          <a:blip r:embed="rId6"/>
          <a:stretch>
            <a:fillRect/>
          </a:stretch>
        </p:blipFill>
        <p:spPr>
          <a:xfrm>
            <a:off x="6006520" y="5431623"/>
            <a:ext cx="1932765" cy="1210031"/>
          </a:xfrm>
          <a:prstGeom prst="rect">
            <a:avLst/>
          </a:prstGeom>
        </p:spPr>
      </p:pic>
      <p:sp>
        <p:nvSpPr>
          <p:cNvPr id="19" name="Arrow: Bent-Up 18">
            <a:extLst>
              <a:ext uri="{FF2B5EF4-FFF2-40B4-BE49-F238E27FC236}">
                <a16:creationId xmlns:a16="http://schemas.microsoft.com/office/drawing/2014/main" id="{051A2B90-3F07-41DB-8010-66E61B6647C0}"/>
              </a:ext>
            </a:extLst>
          </p:cNvPr>
          <p:cNvSpPr/>
          <p:nvPr/>
        </p:nvSpPr>
        <p:spPr>
          <a:xfrm rot="16200000" flipH="1">
            <a:off x="8013915" y="5588723"/>
            <a:ext cx="558605" cy="57048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10B9BC24-F317-4D7B-87CE-074366C00229}"/>
              </a:ext>
            </a:extLst>
          </p:cNvPr>
          <p:cNvPicPr>
            <a:picLocks noChangeAspect="1"/>
          </p:cNvPicPr>
          <p:nvPr/>
        </p:nvPicPr>
        <p:blipFill>
          <a:blip r:embed="rId7"/>
          <a:stretch>
            <a:fillRect/>
          </a:stretch>
        </p:blipFill>
        <p:spPr>
          <a:xfrm>
            <a:off x="275212" y="1911218"/>
            <a:ext cx="3617200" cy="3153151"/>
          </a:xfrm>
          <a:prstGeom prst="rect">
            <a:avLst/>
          </a:prstGeom>
        </p:spPr>
      </p:pic>
      <p:sp>
        <p:nvSpPr>
          <p:cNvPr id="22" name="Arrow: Right 21">
            <a:extLst>
              <a:ext uri="{FF2B5EF4-FFF2-40B4-BE49-F238E27FC236}">
                <a16:creationId xmlns:a16="http://schemas.microsoft.com/office/drawing/2014/main" id="{6E8C8079-8623-4A4B-A37F-ADBFA5C764D1}"/>
              </a:ext>
            </a:extLst>
          </p:cNvPr>
          <p:cNvSpPr/>
          <p:nvPr/>
        </p:nvSpPr>
        <p:spPr>
          <a:xfrm>
            <a:off x="8007975" y="6301092"/>
            <a:ext cx="570483" cy="2270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E7AD62E-2662-4457-B511-60117155F08E}"/>
              </a:ext>
            </a:extLst>
          </p:cNvPr>
          <p:cNvSpPr txBox="1"/>
          <p:nvPr/>
        </p:nvSpPr>
        <p:spPr>
          <a:xfrm>
            <a:off x="8614222" y="6260723"/>
            <a:ext cx="1508746" cy="307777"/>
          </a:xfrm>
          <a:prstGeom prst="rect">
            <a:avLst/>
          </a:prstGeom>
          <a:noFill/>
        </p:spPr>
        <p:txBody>
          <a:bodyPr wrap="none" rtlCol="0">
            <a:spAutoFit/>
          </a:bodyPr>
          <a:lstStyle/>
          <a:p>
            <a:r>
              <a:rPr lang="en-US" sz="1400" dirty="0"/>
              <a:t>Load into MCDR</a:t>
            </a:r>
          </a:p>
        </p:txBody>
      </p:sp>
      <p:sp>
        <p:nvSpPr>
          <p:cNvPr id="24" name="TextBox 23">
            <a:extLst>
              <a:ext uri="{FF2B5EF4-FFF2-40B4-BE49-F238E27FC236}">
                <a16:creationId xmlns:a16="http://schemas.microsoft.com/office/drawing/2014/main" id="{8BC7F88B-54FA-4DF5-BEB1-D875BA3B70B4}"/>
              </a:ext>
            </a:extLst>
          </p:cNvPr>
          <p:cNvSpPr txBox="1"/>
          <p:nvPr/>
        </p:nvSpPr>
        <p:spPr>
          <a:xfrm>
            <a:off x="8933761" y="4033822"/>
            <a:ext cx="492443" cy="461665"/>
          </a:xfrm>
          <a:prstGeom prst="rect">
            <a:avLst/>
          </a:prstGeom>
          <a:noFill/>
        </p:spPr>
        <p:txBody>
          <a:bodyPr wrap="none" rtlCol="0">
            <a:spAutoFit/>
          </a:bodyPr>
          <a:lstStyle/>
          <a:p>
            <a:r>
              <a:rPr lang="en-US" sz="2400" dirty="0"/>
              <a:t>…</a:t>
            </a:r>
          </a:p>
        </p:txBody>
      </p:sp>
      <p:sp>
        <p:nvSpPr>
          <p:cNvPr id="47" name="TextBox 46">
            <a:extLst>
              <a:ext uri="{FF2B5EF4-FFF2-40B4-BE49-F238E27FC236}">
                <a16:creationId xmlns:a16="http://schemas.microsoft.com/office/drawing/2014/main" id="{6BB8CD73-C085-456C-A285-BDDF7ECBA7EF}"/>
              </a:ext>
            </a:extLst>
          </p:cNvPr>
          <p:cNvSpPr txBox="1"/>
          <p:nvPr/>
        </p:nvSpPr>
        <p:spPr>
          <a:xfrm>
            <a:off x="9523907" y="5246792"/>
            <a:ext cx="492443"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883059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0D0DFB-5290-47BF-9921-901B0B624B93}"/>
              </a:ext>
            </a:extLst>
          </p:cNvPr>
          <p:cNvSpPr>
            <a:spLocks noGrp="1"/>
          </p:cNvSpPr>
          <p:nvPr>
            <p:ph sz="quarter" idx="4294967295"/>
          </p:nvPr>
        </p:nvSpPr>
        <p:spPr>
          <a:xfrm>
            <a:off x="0" y="1446213"/>
            <a:ext cx="11855450" cy="4151312"/>
          </a:xfrm>
          <a:prstGeom prst="rect">
            <a:avLst/>
          </a:prstGeom>
        </p:spPr>
        <p:txBody>
          <a:bodyPr/>
          <a:lstStyle/>
          <a:p>
            <a:pPr marL="914400" lvl="2" indent="0">
              <a:buNone/>
            </a:pPr>
            <a:r>
              <a:rPr lang="en-US" dirty="0"/>
              <a:t>The requirement of MOH ETL pipeline is very elaborate and extensive.  It has to perform the following before loading into MCDR: </a:t>
            </a:r>
          </a:p>
          <a:p>
            <a:pPr lvl="3"/>
            <a:r>
              <a:rPr lang="en-US" dirty="0"/>
              <a:t>Decryption, </a:t>
            </a:r>
          </a:p>
          <a:p>
            <a:pPr lvl="3"/>
            <a:r>
              <a:rPr lang="en-US" dirty="0"/>
              <a:t>Anti-Virus scan</a:t>
            </a:r>
          </a:p>
          <a:p>
            <a:pPr lvl="3"/>
            <a:r>
              <a:rPr lang="en-US" dirty="0"/>
              <a:t>Reconciliation, </a:t>
            </a:r>
          </a:p>
          <a:p>
            <a:pPr lvl="3"/>
            <a:r>
              <a:rPr lang="en-US" dirty="0"/>
              <a:t>Metadata comparison, </a:t>
            </a:r>
          </a:p>
          <a:p>
            <a:pPr lvl="3"/>
            <a:r>
              <a:rPr lang="en-US" dirty="0"/>
              <a:t>De-identification (including tokenization)</a:t>
            </a:r>
          </a:p>
          <a:p>
            <a:pPr lvl="2"/>
            <a:endParaRPr lang="en-US" dirty="0"/>
          </a:p>
          <a:p>
            <a:pPr lvl="2"/>
            <a:r>
              <a:rPr lang="en-US" dirty="0"/>
              <a:t>The actual performance is dependent on the complexity involved in every component such as the amount of </a:t>
            </a:r>
            <a:r>
              <a:rPr lang="en-US" dirty="0" err="1"/>
              <a:t>tokenisation</a:t>
            </a:r>
            <a:r>
              <a:rPr lang="en-US" dirty="0"/>
              <a:t> required, amount of reconciliation and validation rules.  </a:t>
            </a:r>
          </a:p>
          <a:p>
            <a:pPr lvl="2"/>
            <a:r>
              <a:rPr lang="en-US" dirty="0"/>
              <a:t>In additional, the network latency, SSL </a:t>
            </a:r>
            <a:r>
              <a:rPr lang="en-US" dirty="0" err="1"/>
              <a:t>etc</a:t>
            </a:r>
            <a:r>
              <a:rPr lang="en-US" dirty="0"/>
              <a:t> will also contribute to the overall ETL processing time.   </a:t>
            </a:r>
          </a:p>
          <a:p>
            <a:pPr lvl="2"/>
            <a:r>
              <a:rPr lang="en-US" dirty="0"/>
              <a:t>In project, NCS will highly recommend MOH to adopt industry best practice in the implementation of </a:t>
            </a:r>
            <a:r>
              <a:rPr lang="en-US" dirty="0" err="1"/>
              <a:t>tokenisation</a:t>
            </a:r>
            <a:r>
              <a:rPr lang="en-US" dirty="0"/>
              <a:t> and data ingestion to meet MOH's performance requirements, without compromising security.</a:t>
            </a:r>
            <a:endParaRPr lang="en-US" sz="1800" dirty="0"/>
          </a:p>
          <a:p>
            <a:pPr marL="0" indent="0">
              <a:buNone/>
            </a:pPr>
            <a:r>
              <a:rPr lang="en-US" dirty="0"/>
              <a:t> </a:t>
            </a:r>
            <a:endParaRPr lang="en-US" sz="1800" dirty="0"/>
          </a:p>
          <a:p>
            <a:pPr marL="0" indent="0">
              <a:buNone/>
            </a:pPr>
            <a:r>
              <a:rPr lang="en-US" dirty="0"/>
              <a:t> </a:t>
            </a:r>
            <a:endParaRPr lang="en-US" sz="1800" dirty="0"/>
          </a:p>
          <a:p>
            <a:endParaRPr lang="en-US" dirty="0"/>
          </a:p>
        </p:txBody>
      </p:sp>
      <p:sp>
        <p:nvSpPr>
          <p:cNvPr id="3" name="Title 2">
            <a:extLst>
              <a:ext uri="{FF2B5EF4-FFF2-40B4-BE49-F238E27FC236}">
                <a16:creationId xmlns:a16="http://schemas.microsoft.com/office/drawing/2014/main" id="{284E852D-B89B-4BD6-A8AB-87B0C271525A}"/>
              </a:ext>
            </a:extLst>
          </p:cNvPr>
          <p:cNvSpPr>
            <a:spLocks noGrp="1"/>
          </p:cNvSpPr>
          <p:nvPr>
            <p:ph type="title" idx="4294967295"/>
          </p:nvPr>
        </p:nvSpPr>
        <p:spPr>
          <a:xfrm>
            <a:off x="0" y="252413"/>
            <a:ext cx="10875963" cy="604837"/>
          </a:xfrm>
          <a:prstGeom prst="rect">
            <a:avLst/>
          </a:prstGeom>
        </p:spPr>
        <p:txBody>
          <a:bodyPr/>
          <a:lstStyle/>
          <a:p>
            <a:r>
              <a:rPr lang="en-SG" sz="2800" dirty="0">
                <a:ea typeface="Yu Gothic Medium" panose="020B0500000000000000" pitchFamily="34" charset="-128"/>
              </a:rPr>
              <a:t>Design Consideration for optimal ETL Pipeline Performance</a:t>
            </a:r>
            <a:br>
              <a:rPr lang="en-SG" sz="2800" dirty="0">
                <a:ea typeface="Yu Gothic Medium" panose="020B0500000000000000" pitchFamily="34" charset="-128"/>
              </a:rPr>
            </a:br>
            <a:endParaRPr lang="en-US" sz="2800" dirty="0"/>
          </a:p>
        </p:txBody>
      </p:sp>
      <p:sp>
        <p:nvSpPr>
          <p:cNvPr id="6" name="Subtitle 2">
            <a:extLst>
              <a:ext uri="{FF2B5EF4-FFF2-40B4-BE49-F238E27FC236}">
                <a16:creationId xmlns:a16="http://schemas.microsoft.com/office/drawing/2014/main" id="{D66B0E4A-2EA9-4D89-BF3E-2356DE583B15}"/>
              </a:ext>
            </a:extLst>
          </p:cNvPr>
          <p:cNvSpPr txBox="1">
            <a:spLocks/>
          </p:cNvSpPr>
          <p:nvPr/>
        </p:nvSpPr>
        <p:spPr>
          <a:xfrm>
            <a:off x="490469" y="857943"/>
            <a:ext cx="9766031" cy="7918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lumMod val="75000"/>
                  </a:schemeClr>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1600" dirty="0">
                <a:solidFill>
                  <a:schemeClr val="tx1"/>
                </a:solidFill>
                <a:latin typeface="+mn-lt"/>
                <a:ea typeface="Yu Gothic Medium" panose="020B0500000000000000" pitchFamily="34" charset="-128"/>
              </a:rPr>
              <a:t>Adopt industry best practice to meet performance, without compromising security</a:t>
            </a:r>
          </a:p>
        </p:txBody>
      </p:sp>
    </p:spTree>
    <p:extLst>
      <p:ext uri="{BB962C8B-B14F-4D97-AF65-F5344CB8AC3E}">
        <p14:creationId xmlns:p14="http://schemas.microsoft.com/office/powerpoint/2010/main" val="3107477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3CECC6-78E3-4CA6-AB58-938A9ECEBC0A}"/>
              </a:ext>
            </a:extLst>
          </p:cNvPr>
          <p:cNvSpPr>
            <a:spLocks noGrp="1"/>
          </p:cNvSpPr>
          <p:nvPr>
            <p:ph sz="quarter" idx="4294967295"/>
          </p:nvPr>
        </p:nvSpPr>
        <p:spPr>
          <a:xfrm>
            <a:off x="0" y="1352550"/>
            <a:ext cx="10426700" cy="4151313"/>
          </a:xfrm>
          <a:prstGeom prst="rect">
            <a:avLst/>
          </a:prstGeom>
        </p:spPr>
        <p:txBody>
          <a:bodyPr/>
          <a:lstStyle/>
          <a:p>
            <a:r>
              <a:rPr lang="en-US" sz="1600" i="1" dirty="0">
                <a:solidFill>
                  <a:schemeClr val="tx1"/>
                </a:solidFill>
              </a:rPr>
              <a:t>The first platform is Endeavour AI (EAI). It is a brand new production level platform with a staging environment. It will reside at </a:t>
            </a:r>
            <a:r>
              <a:rPr lang="en-US" sz="1600" i="1" dirty="0" err="1">
                <a:solidFill>
                  <a:schemeClr val="tx1"/>
                </a:solidFill>
              </a:rPr>
              <a:t>IHiS</a:t>
            </a:r>
            <a:r>
              <a:rPr lang="en-US" sz="1600" i="1" dirty="0">
                <a:solidFill>
                  <a:schemeClr val="tx1"/>
                </a:solidFill>
              </a:rPr>
              <a:t> H-Cloud Data Center. </a:t>
            </a:r>
            <a:endParaRPr lang="en-US" sz="1600" dirty="0">
              <a:solidFill>
                <a:schemeClr val="tx1"/>
              </a:solidFill>
            </a:endParaRPr>
          </a:p>
          <a:p>
            <a:pPr marL="0" indent="0">
              <a:buNone/>
            </a:pPr>
            <a:endParaRPr lang="en-US" sz="1600" dirty="0">
              <a:solidFill>
                <a:schemeClr val="tx1"/>
              </a:solidFill>
            </a:endParaRPr>
          </a:p>
          <a:p>
            <a:r>
              <a:rPr lang="en-US" sz="1600" i="1" dirty="0">
                <a:solidFill>
                  <a:schemeClr val="tx1"/>
                </a:solidFill>
              </a:rPr>
              <a:t>The second platform is Discovery AI (DAI). It is a platform that supports an application development. DAI will be a technical refresh for an existing platform. DAI will reside at National University Hospital (NUH) Local Data Center (LDC). </a:t>
            </a:r>
            <a:endParaRPr lang="en-US" sz="1600" dirty="0">
              <a:solidFill>
                <a:schemeClr val="tx1"/>
              </a:solidFill>
            </a:endParaRPr>
          </a:p>
          <a:p>
            <a:pPr marL="0" indent="0">
              <a:buNone/>
            </a:pPr>
            <a:r>
              <a:rPr lang="en-US" sz="1600" i="1" dirty="0">
                <a:solidFill>
                  <a:schemeClr val="tx1"/>
                </a:solidFill>
              </a:rPr>
              <a:t> </a:t>
            </a:r>
            <a:endParaRPr lang="en-US" sz="1600" dirty="0">
              <a:solidFill>
                <a:schemeClr val="tx1"/>
              </a:solidFill>
            </a:endParaRPr>
          </a:p>
          <a:p>
            <a:r>
              <a:rPr lang="en-US" sz="1600" i="1" dirty="0">
                <a:solidFill>
                  <a:schemeClr val="tx1"/>
                </a:solidFill>
              </a:rPr>
              <a:t>Endeavour AI (EAI) platform is used to interface with Next Generation Electronic Medical Record (NGEMR) system to receive real-time data feed in HL7 and web services. The platform will parse the received data feed into streaming data that fed to different AI models that deployed on EAI on containers and based on microservices architecture. The output from the AI models is able to be sent to NGEMR either through web services or HL7 messages. </a:t>
            </a:r>
            <a:endParaRPr lang="en-US" sz="1600" dirty="0">
              <a:solidFill>
                <a:schemeClr val="tx1"/>
              </a:solidFill>
            </a:endParaRPr>
          </a:p>
          <a:p>
            <a:pPr marL="0" indent="0">
              <a:buNone/>
            </a:pPr>
            <a:r>
              <a:rPr lang="en-US" sz="1600" i="1" dirty="0">
                <a:solidFill>
                  <a:schemeClr val="tx1"/>
                </a:solidFill>
              </a:rPr>
              <a:t> </a:t>
            </a:r>
            <a:endParaRPr lang="en-US" sz="1600" dirty="0">
              <a:solidFill>
                <a:schemeClr val="tx1"/>
              </a:solidFill>
            </a:endParaRPr>
          </a:p>
          <a:p>
            <a:r>
              <a:rPr lang="en-US" sz="1600" i="1" dirty="0">
                <a:solidFill>
                  <a:schemeClr val="tx1"/>
                </a:solidFill>
              </a:rPr>
              <a:t>Discovery AI (DAI) is a platform hosted in NUHS’ Local Data Center (LDC). It is built on OpenStack and CEPH software for private cloud computing. It is deployed as infrastructure-as-a-service where computing resources (i.e. servers, databases, single user operating systems) are made available to users. </a:t>
            </a:r>
            <a:endParaRPr lang="en-US" sz="1600" dirty="0">
              <a:solidFill>
                <a:schemeClr val="tx1"/>
              </a:solidFill>
            </a:endParaRPr>
          </a:p>
          <a:p>
            <a:pPr marL="0" indent="0">
              <a:buNone/>
            </a:pPr>
            <a:r>
              <a:rPr lang="en-US" sz="1600" dirty="0">
                <a:solidFill>
                  <a:schemeClr val="tx1"/>
                </a:solidFill>
              </a:rPr>
              <a:t> </a:t>
            </a:r>
          </a:p>
          <a:p>
            <a:endParaRPr lang="en-US" sz="1600" dirty="0">
              <a:solidFill>
                <a:schemeClr val="tx1"/>
              </a:solidFill>
            </a:endParaRPr>
          </a:p>
        </p:txBody>
      </p:sp>
      <p:sp>
        <p:nvSpPr>
          <p:cNvPr id="3" name="Title 2">
            <a:extLst>
              <a:ext uri="{FF2B5EF4-FFF2-40B4-BE49-F238E27FC236}">
                <a16:creationId xmlns:a16="http://schemas.microsoft.com/office/drawing/2014/main" id="{C7778C56-8499-458B-AC15-80B3024EEDB1}"/>
              </a:ext>
            </a:extLst>
          </p:cNvPr>
          <p:cNvSpPr>
            <a:spLocks noGrp="1"/>
          </p:cNvSpPr>
          <p:nvPr>
            <p:ph type="title" idx="4294967295"/>
          </p:nvPr>
        </p:nvSpPr>
        <p:spPr>
          <a:xfrm>
            <a:off x="0" y="250825"/>
            <a:ext cx="9564688" cy="1325563"/>
          </a:xfrm>
          <a:prstGeom prst="rect">
            <a:avLst/>
          </a:prstGeom>
        </p:spPr>
        <p:txBody>
          <a:bodyPr/>
          <a:lstStyle/>
          <a:p>
            <a:r>
              <a:rPr lang="en-US" dirty="0"/>
              <a:t>NUHS</a:t>
            </a:r>
          </a:p>
        </p:txBody>
      </p:sp>
    </p:spTree>
    <p:extLst>
      <p:ext uri="{BB962C8B-B14F-4D97-AF65-F5344CB8AC3E}">
        <p14:creationId xmlns:p14="http://schemas.microsoft.com/office/powerpoint/2010/main" val="2316829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7E7DD-CBA5-4236-B06F-354BE26A4862}"/>
              </a:ext>
            </a:extLst>
          </p:cNvPr>
          <p:cNvSpPr>
            <a:spLocks noGrp="1"/>
          </p:cNvSpPr>
          <p:nvPr>
            <p:ph type="title"/>
          </p:nvPr>
        </p:nvSpPr>
        <p:spPr/>
        <p:txBody>
          <a:bodyPr/>
          <a:lstStyle/>
          <a:p>
            <a:r>
              <a:rPr lang="en-US" dirty="0"/>
              <a:t>NSC Point of Contact</a:t>
            </a:r>
            <a:endParaRPr lang="en-GB" dirty="0"/>
          </a:p>
        </p:txBody>
      </p:sp>
      <p:sp>
        <p:nvSpPr>
          <p:cNvPr id="7" name="Text Placeholder 6">
            <a:extLst>
              <a:ext uri="{FF2B5EF4-FFF2-40B4-BE49-F238E27FC236}">
                <a16:creationId xmlns:a16="http://schemas.microsoft.com/office/drawing/2014/main" id="{A079F730-E170-4764-B5B9-9B02C5DDBFC5}"/>
              </a:ext>
            </a:extLst>
          </p:cNvPr>
          <p:cNvSpPr>
            <a:spLocks noGrp="1"/>
          </p:cNvSpPr>
          <p:nvPr>
            <p:ph type="body" sz="quarter" idx="10"/>
          </p:nvPr>
        </p:nvSpPr>
        <p:spPr>
          <a:xfrm>
            <a:off x="601663" y="1470025"/>
            <a:ext cx="5007400" cy="3433279"/>
          </a:xfrm>
        </p:spPr>
        <p:txBody>
          <a:bodyPr/>
          <a:lstStyle/>
          <a:p>
            <a:r>
              <a:rPr lang="en-SG" dirty="0">
                <a:solidFill>
                  <a:schemeClr val="bg1"/>
                </a:solidFill>
                <a:cs typeface="Arial" panose="020B0604020202020204" pitchFamily="34" charset="0"/>
              </a:rPr>
              <a:t>&lt;Name of Client Account Manager&gt;</a:t>
            </a:r>
          </a:p>
          <a:p>
            <a:r>
              <a:rPr lang="en-SG" dirty="0">
                <a:solidFill>
                  <a:schemeClr val="bg1"/>
                </a:solidFill>
                <a:cs typeface="Arial" panose="020B0604020202020204" pitchFamily="34" charset="0"/>
              </a:rPr>
              <a:t>&lt;Designation&gt;</a:t>
            </a:r>
          </a:p>
          <a:p>
            <a:r>
              <a:rPr lang="en-SG" dirty="0">
                <a:solidFill>
                  <a:schemeClr val="bg1"/>
                </a:solidFill>
                <a:cs typeface="Arial" panose="020B0604020202020204" pitchFamily="34" charset="0"/>
                <a:hlinkClick r:id="rId2">
                  <a:extLst>
                    <a:ext uri="{A12FA001-AC4F-418D-AE19-62706E023703}">
                      <ahyp:hlinkClr xmlns:ahyp="http://schemas.microsoft.com/office/drawing/2018/hyperlinkcolor" val="tx"/>
                    </a:ext>
                  </a:extLst>
                </a:hlinkClick>
              </a:rPr>
              <a:t>&lt;</a:t>
            </a:r>
            <a:r>
              <a:rPr lang="en-SG" dirty="0" err="1">
                <a:solidFill>
                  <a:schemeClr val="bg1"/>
                </a:solidFill>
                <a:cs typeface="Arial" panose="020B0604020202020204" pitchFamily="34" charset="0"/>
                <a:hlinkClick r:id="rId2">
                  <a:extLst>
                    <a:ext uri="{A12FA001-AC4F-418D-AE19-62706E023703}">
                      <ahyp:hlinkClr xmlns:ahyp="http://schemas.microsoft.com/office/drawing/2018/hyperlinkcolor" val="tx"/>
                    </a:ext>
                  </a:extLst>
                </a:hlinkClick>
              </a:rPr>
              <a:t>abcd</a:t>
            </a:r>
            <a:r>
              <a:rPr lang="en-SG" dirty="0">
                <a:solidFill>
                  <a:schemeClr val="bg1"/>
                </a:solidFill>
                <a:cs typeface="Arial" panose="020B0604020202020204" pitchFamily="34" charset="0"/>
                <a:hlinkClick r:id="rId2">
                  <a:extLst>
                    <a:ext uri="{A12FA001-AC4F-418D-AE19-62706E023703}">
                      <ahyp:hlinkClr xmlns:ahyp="http://schemas.microsoft.com/office/drawing/2018/hyperlinkcolor" val="tx"/>
                    </a:ext>
                  </a:extLst>
                </a:hlinkClick>
              </a:rPr>
              <a:t>&gt;@ncs.com.sg</a:t>
            </a:r>
            <a:endParaRPr lang="en-SG" dirty="0">
              <a:solidFill>
                <a:schemeClr val="bg1"/>
              </a:solidFill>
              <a:cs typeface="Arial" panose="020B0604020202020204" pitchFamily="34" charset="0"/>
            </a:endParaRPr>
          </a:p>
          <a:p>
            <a:r>
              <a:rPr lang="en-SG" dirty="0">
                <a:solidFill>
                  <a:schemeClr val="bg1"/>
                </a:solidFill>
                <a:cs typeface="Arial" panose="020B0604020202020204" pitchFamily="34" charset="0"/>
              </a:rPr>
              <a:t>Tel: &lt;9123 4567&gt;</a:t>
            </a:r>
          </a:p>
          <a:p>
            <a:endParaRPr lang="en-GB" dirty="0">
              <a:solidFill>
                <a:schemeClr val="bg1"/>
              </a:solidFill>
            </a:endParaRPr>
          </a:p>
        </p:txBody>
      </p:sp>
      <p:sp>
        <p:nvSpPr>
          <p:cNvPr id="8" name="Picture Placeholder 7">
            <a:extLst>
              <a:ext uri="{FF2B5EF4-FFF2-40B4-BE49-F238E27FC236}">
                <a16:creationId xmlns:a16="http://schemas.microsoft.com/office/drawing/2014/main" id="{243D56AF-F3B6-4870-9963-DBD91AB345CA}"/>
              </a:ext>
            </a:extLst>
          </p:cNvPr>
          <p:cNvSpPr>
            <a:spLocks noGrp="1"/>
          </p:cNvSpPr>
          <p:nvPr>
            <p:ph type="pic" sz="quarter" idx="11"/>
          </p:nvPr>
        </p:nvSpPr>
        <p:spPr/>
      </p:sp>
      <p:sp>
        <p:nvSpPr>
          <p:cNvPr id="6" name="TextBox 5">
            <a:extLst>
              <a:ext uri="{FF2B5EF4-FFF2-40B4-BE49-F238E27FC236}">
                <a16:creationId xmlns:a16="http://schemas.microsoft.com/office/drawing/2014/main" id="{9F3B1CA7-D517-4F90-9BE2-9644A26133FE}"/>
              </a:ext>
            </a:extLst>
          </p:cNvPr>
          <p:cNvSpPr txBox="1"/>
          <p:nvPr/>
        </p:nvSpPr>
        <p:spPr>
          <a:xfrm>
            <a:off x="7741937" y="568842"/>
            <a:ext cx="3297770" cy="646331"/>
          </a:xfrm>
          <a:prstGeom prst="rect">
            <a:avLst/>
          </a:prstGeom>
          <a:noFill/>
        </p:spPr>
        <p:txBody>
          <a:bodyPr wrap="square" rtlCol="0">
            <a:spAutoFit/>
          </a:bodyPr>
          <a:lstStyle/>
          <a:p>
            <a:r>
              <a:rPr lang="en-SG" b="1" dirty="0">
                <a:highlight>
                  <a:srgbClr val="00FF00"/>
                </a:highlight>
              </a:rPr>
              <a:t>1. CSU AM to fill up contents</a:t>
            </a:r>
          </a:p>
          <a:p>
            <a:r>
              <a:rPr lang="en-SG" b="1" dirty="0">
                <a:highlight>
                  <a:srgbClr val="00FF00"/>
                </a:highlight>
              </a:rPr>
              <a:t>2. Put contact person photo here</a:t>
            </a:r>
          </a:p>
        </p:txBody>
      </p:sp>
    </p:spTree>
    <p:extLst>
      <p:ext uri="{BB962C8B-B14F-4D97-AF65-F5344CB8AC3E}">
        <p14:creationId xmlns:p14="http://schemas.microsoft.com/office/powerpoint/2010/main" val="110255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AB240-8DE5-4945-8C71-19584547FE83}"/>
              </a:ext>
            </a:extLst>
          </p:cNvPr>
          <p:cNvSpPr>
            <a:spLocks noGrp="1"/>
          </p:cNvSpPr>
          <p:nvPr>
            <p:ph type="title"/>
          </p:nvPr>
        </p:nvSpPr>
        <p:spPr/>
        <p:txBody>
          <a:bodyPr/>
          <a:lstStyle/>
          <a:p>
            <a:r>
              <a:rPr lang="en-GB"/>
              <a:t>Prominent content slide layout </a:t>
            </a:r>
            <a:endParaRPr lang="en-US"/>
          </a:p>
        </p:txBody>
      </p:sp>
      <p:sp>
        <p:nvSpPr>
          <p:cNvPr id="7" name="Text Placeholder 6">
            <a:extLst>
              <a:ext uri="{FF2B5EF4-FFF2-40B4-BE49-F238E27FC236}">
                <a16:creationId xmlns:a16="http://schemas.microsoft.com/office/drawing/2014/main" id="{54BBD0A3-5AA9-434E-BD6B-9E0C54D8E8FA}"/>
              </a:ext>
            </a:extLst>
          </p:cNvPr>
          <p:cNvSpPr>
            <a:spLocks noGrp="1"/>
          </p:cNvSpPr>
          <p:nvPr>
            <p:ph type="body" sz="quarter" idx="10"/>
          </p:nvPr>
        </p:nvSpPr>
        <p:spPr/>
        <p:txBody>
          <a:body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p>
          <a:p>
            <a:pPr lvl="0"/>
            <a:r>
              <a:rPr lang="en-SG" err="1"/>
              <a:t>Etiam</a:t>
            </a:r>
            <a:r>
              <a:rPr lang="en-SG"/>
              <a:t> </a:t>
            </a:r>
            <a:r>
              <a:rPr lang="en-SG" err="1"/>
              <a:t>sollicitudin</a:t>
            </a:r>
            <a:r>
              <a:rPr lang="en-SG"/>
              <a:t> dui </a:t>
            </a:r>
            <a:r>
              <a:rPr lang="en-SG" err="1"/>
              <a:t>ut</a:t>
            </a:r>
            <a:r>
              <a:rPr lang="en-SG"/>
              <a:t> </a:t>
            </a:r>
            <a:r>
              <a:rPr lang="en-SG" err="1"/>
              <a:t>elit</a:t>
            </a:r>
            <a:r>
              <a:rPr lang="en-SG"/>
              <a:t> lacinia, vitae </a:t>
            </a:r>
            <a:r>
              <a:rPr lang="en-SG" err="1"/>
              <a:t>aliquet</a:t>
            </a:r>
            <a:r>
              <a:rPr lang="en-SG"/>
              <a:t> </a:t>
            </a:r>
            <a:r>
              <a:rPr lang="en-SG" err="1"/>
              <a:t>nunc</a:t>
            </a:r>
            <a:r>
              <a:rPr lang="en-SG"/>
              <a:t> </a:t>
            </a:r>
            <a:r>
              <a:rPr lang="en-SG" err="1"/>
              <a:t>scelerisque</a:t>
            </a:r>
            <a:r>
              <a:rPr lang="en-SG"/>
              <a:t>. Duis </a:t>
            </a:r>
            <a:r>
              <a:rPr lang="en-SG" err="1"/>
              <a:t>ut</a:t>
            </a:r>
            <a:r>
              <a:rPr lang="en-SG"/>
              <a:t> </a:t>
            </a:r>
            <a:r>
              <a:rPr lang="en-SG" err="1"/>
              <a:t>sem</a:t>
            </a:r>
            <a:r>
              <a:rPr lang="en-SG"/>
              <a:t> </a:t>
            </a:r>
            <a:r>
              <a:rPr lang="en-SG" err="1"/>
              <a:t>bibendum</a:t>
            </a:r>
            <a:r>
              <a:rPr lang="en-SG"/>
              <a:t>, </a:t>
            </a:r>
            <a:r>
              <a:rPr lang="en-SG" err="1"/>
              <a:t>vehicula</a:t>
            </a:r>
            <a:r>
              <a:rPr lang="en-SG"/>
              <a:t> ligula non, </a:t>
            </a:r>
            <a:r>
              <a:rPr lang="en-SG" err="1"/>
              <a:t>varius</a:t>
            </a:r>
            <a:r>
              <a:rPr lang="en-SG"/>
              <a:t> eros. Duis </a:t>
            </a:r>
            <a:r>
              <a:rPr lang="en-SG" err="1"/>
              <a:t>tristique</a:t>
            </a:r>
            <a:r>
              <a:rPr lang="en-SG"/>
              <a:t> </a:t>
            </a:r>
            <a:r>
              <a:rPr lang="en-SG" err="1"/>
              <a:t>velit</a:t>
            </a:r>
            <a:r>
              <a:rPr lang="en-SG"/>
              <a:t> </a:t>
            </a:r>
            <a:r>
              <a:rPr lang="en-SG" err="1"/>
              <a:t>lectus</a:t>
            </a:r>
            <a:r>
              <a:rPr lang="en-SG"/>
              <a:t>, </a:t>
            </a:r>
            <a:r>
              <a:rPr lang="en-SG" err="1"/>
              <a:t>dapibus</a:t>
            </a:r>
            <a:r>
              <a:rPr lang="en-SG"/>
              <a:t> </a:t>
            </a:r>
            <a:r>
              <a:rPr lang="en-SG" err="1"/>
              <a:t>ullamcorper</a:t>
            </a:r>
            <a:r>
              <a:rPr lang="en-SG"/>
              <a:t> dui </a:t>
            </a:r>
            <a:r>
              <a:rPr lang="en-SG" err="1"/>
              <a:t>condimentum</a:t>
            </a:r>
            <a:r>
              <a:rPr lang="en-SG"/>
              <a:t> id. Duis </a:t>
            </a:r>
            <a:r>
              <a:rPr lang="en-SG" err="1"/>
              <a:t>felis</a:t>
            </a:r>
            <a:r>
              <a:rPr lang="en-SG"/>
              <a:t> </a:t>
            </a:r>
            <a:r>
              <a:rPr lang="en-SG" err="1"/>
              <a:t>odio</a:t>
            </a:r>
            <a:r>
              <a:rPr lang="en-SG"/>
              <a:t>, pulvinar in </a:t>
            </a:r>
            <a:r>
              <a:rPr lang="en-SG" err="1"/>
              <a:t>quam</a:t>
            </a:r>
            <a:r>
              <a:rPr lang="en-SG"/>
              <a:t> a, </a:t>
            </a:r>
            <a:r>
              <a:rPr lang="en-SG" err="1"/>
              <a:t>vehicula</a:t>
            </a:r>
            <a:r>
              <a:rPr lang="en-SG"/>
              <a:t> </a:t>
            </a:r>
            <a:r>
              <a:rPr lang="en-SG" err="1"/>
              <a:t>lobortis</a:t>
            </a:r>
            <a:r>
              <a:rPr lang="en-SG"/>
              <a:t> </a:t>
            </a:r>
            <a:r>
              <a:rPr lang="en-SG" err="1"/>
              <a:t>nulla</a:t>
            </a:r>
            <a:r>
              <a:rPr lang="en-SG"/>
              <a:t>. </a:t>
            </a:r>
            <a:r>
              <a:rPr lang="en-SG" err="1"/>
              <a:t>Fusce</a:t>
            </a:r>
            <a:r>
              <a:rPr lang="en-SG"/>
              <a:t> </a:t>
            </a:r>
            <a:r>
              <a:rPr lang="en-SG" err="1"/>
              <a:t>ut</a:t>
            </a:r>
            <a:r>
              <a:rPr lang="en-SG"/>
              <a:t> </a:t>
            </a:r>
            <a:r>
              <a:rPr lang="en-SG" err="1"/>
              <a:t>tincidunt</a:t>
            </a:r>
            <a:r>
              <a:rPr lang="en-SG"/>
              <a:t> </a:t>
            </a:r>
            <a:r>
              <a:rPr lang="en-SG" err="1"/>
              <a:t>arcu</a:t>
            </a:r>
            <a:r>
              <a:rPr lang="en-SG"/>
              <a:t>. </a:t>
            </a:r>
            <a:r>
              <a:rPr lang="en-SG" err="1"/>
              <a:t>Vivamus</a:t>
            </a:r>
            <a:r>
              <a:rPr lang="en-SG"/>
              <a:t> gravida </a:t>
            </a:r>
            <a:r>
              <a:rPr lang="en-SG" err="1"/>
              <a:t>ut</a:t>
            </a:r>
            <a:r>
              <a:rPr lang="en-SG"/>
              <a:t> </a:t>
            </a:r>
            <a:r>
              <a:rPr lang="en-SG" err="1"/>
              <a:t>enim</a:t>
            </a:r>
            <a:r>
              <a:rPr lang="en-SG"/>
              <a:t> et </a:t>
            </a:r>
            <a:r>
              <a:rPr lang="en-SG" err="1"/>
              <a:t>varius</a:t>
            </a:r>
            <a:r>
              <a:rPr lang="en-SG"/>
              <a:t>. </a:t>
            </a:r>
            <a:r>
              <a:rPr lang="en-SG" err="1"/>
              <a:t>Orci</a:t>
            </a:r>
            <a:r>
              <a:rPr lang="en-SG"/>
              <a:t> </a:t>
            </a:r>
            <a:r>
              <a:rPr lang="en-SG" err="1"/>
              <a:t>varius</a:t>
            </a:r>
            <a:r>
              <a:rPr lang="en-SG"/>
              <a:t> </a:t>
            </a:r>
            <a:r>
              <a:rPr lang="en-SG" err="1"/>
              <a:t>natoque</a:t>
            </a:r>
            <a:r>
              <a:rPr lang="en-SG"/>
              <a:t> </a:t>
            </a:r>
            <a:r>
              <a:rPr lang="en-SG" err="1"/>
              <a:t>penatibus</a:t>
            </a:r>
            <a:r>
              <a:rPr lang="en-SG"/>
              <a:t> et </a:t>
            </a:r>
            <a:r>
              <a:rPr lang="en-SG" err="1"/>
              <a:t>magnis</a:t>
            </a:r>
            <a:r>
              <a:rPr lang="en-SG"/>
              <a:t> dis parturient </a:t>
            </a:r>
            <a:r>
              <a:rPr lang="en-SG" err="1"/>
              <a:t>montes</a:t>
            </a:r>
            <a:r>
              <a:rPr lang="en-SG"/>
              <a:t>, </a:t>
            </a:r>
            <a:r>
              <a:rPr lang="en-SG" err="1"/>
              <a:t>nascetur</a:t>
            </a:r>
            <a:r>
              <a:rPr lang="en-SG"/>
              <a:t> </a:t>
            </a:r>
            <a:r>
              <a:rPr lang="en-SG" err="1"/>
              <a:t>ridiculus</a:t>
            </a:r>
            <a:r>
              <a:rPr lang="en-SG"/>
              <a:t> mus.</a:t>
            </a:r>
            <a:endParaRPr lang="en-US"/>
          </a:p>
        </p:txBody>
      </p:sp>
    </p:spTree>
    <p:extLst>
      <p:ext uri="{BB962C8B-B14F-4D97-AF65-F5344CB8AC3E}">
        <p14:creationId xmlns:p14="http://schemas.microsoft.com/office/powerpoint/2010/main" val="3768601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27F92-5A05-2F40-AC70-9B266D259979}"/>
              </a:ext>
            </a:extLst>
          </p:cNvPr>
          <p:cNvSpPr>
            <a:spLocks noGrp="1"/>
          </p:cNvSpPr>
          <p:nvPr>
            <p:ph type="title"/>
          </p:nvPr>
        </p:nvSpPr>
        <p:spPr>
          <a:xfrm>
            <a:off x="601883" y="365126"/>
            <a:ext cx="10995949" cy="803918"/>
          </a:xfrm>
        </p:spPr>
        <p:txBody>
          <a:bodyPr/>
          <a:lstStyle/>
          <a:p>
            <a:r>
              <a:rPr lang="en-GB"/>
              <a:t>Standard one column slide</a:t>
            </a:r>
            <a:endParaRPr lang="en-US"/>
          </a:p>
        </p:txBody>
      </p:sp>
      <p:sp>
        <p:nvSpPr>
          <p:cNvPr id="3" name="Text Placeholder 2">
            <a:extLst>
              <a:ext uri="{FF2B5EF4-FFF2-40B4-BE49-F238E27FC236}">
                <a16:creationId xmlns:a16="http://schemas.microsoft.com/office/drawing/2014/main" id="{E10A129E-B6EA-B448-AD4E-AF8832E8FF7C}"/>
              </a:ext>
            </a:extLst>
          </p:cNvPr>
          <p:cNvSpPr>
            <a:spLocks noGrp="1"/>
          </p:cNvSpPr>
          <p:nvPr>
            <p:ph type="body" sz="quarter" idx="10"/>
          </p:nvPr>
        </p:nvSpPr>
        <p:spPr>
          <a:xfrm>
            <a:off x="601663" y="1470025"/>
            <a:ext cx="10996612" cy="2408238"/>
          </a:xfrm>
        </p:spPr>
        <p:txBody>
          <a:body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p>
          <a:p>
            <a:pPr lvl="0"/>
            <a:r>
              <a:rPr lang="en-SG" err="1"/>
              <a:t>Etiam</a:t>
            </a:r>
            <a:r>
              <a:rPr lang="en-SG"/>
              <a:t> </a:t>
            </a:r>
            <a:r>
              <a:rPr lang="en-SG" err="1"/>
              <a:t>sollicitudin</a:t>
            </a:r>
            <a:r>
              <a:rPr lang="en-SG"/>
              <a:t> dui </a:t>
            </a:r>
            <a:r>
              <a:rPr lang="en-SG" err="1"/>
              <a:t>ut</a:t>
            </a:r>
            <a:r>
              <a:rPr lang="en-SG"/>
              <a:t> </a:t>
            </a:r>
            <a:r>
              <a:rPr lang="en-SG" err="1"/>
              <a:t>elit</a:t>
            </a:r>
            <a:r>
              <a:rPr lang="en-SG"/>
              <a:t> lacinia, vitae </a:t>
            </a:r>
            <a:r>
              <a:rPr lang="en-SG" err="1"/>
              <a:t>aliquet</a:t>
            </a:r>
            <a:r>
              <a:rPr lang="en-SG"/>
              <a:t> </a:t>
            </a:r>
            <a:r>
              <a:rPr lang="en-SG" err="1"/>
              <a:t>nunc</a:t>
            </a:r>
            <a:r>
              <a:rPr lang="en-SG"/>
              <a:t> </a:t>
            </a:r>
            <a:r>
              <a:rPr lang="en-SG" err="1"/>
              <a:t>scelerisque</a:t>
            </a:r>
            <a:r>
              <a:rPr lang="en-SG"/>
              <a:t>. Duis </a:t>
            </a:r>
            <a:r>
              <a:rPr lang="en-SG" err="1"/>
              <a:t>ut</a:t>
            </a:r>
            <a:r>
              <a:rPr lang="en-SG"/>
              <a:t> </a:t>
            </a:r>
            <a:r>
              <a:rPr lang="en-SG" err="1"/>
              <a:t>sem</a:t>
            </a:r>
            <a:r>
              <a:rPr lang="en-SG"/>
              <a:t> </a:t>
            </a:r>
            <a:r>
              <a:rPr lang="en-SG" err="1"/>
              <a:t>bibendum</a:t>
            </a:r>
            <a:r>
              <a:rPr lang="en-SG"/>
              <a:t>, </a:t>
            </a:r>
            <a:r>
              <a:rPr lang="en-SG" err="1"/>
              <a:t>vehicula</a:t>
            </a:r>
            <a:r>
              <a:rPr lang="en-SG"/>
              <a:t> ligula non, </a:t>
            </a:r>
            <a:r>
              <a:rPr lang="en-SG" err="1"/>
              <a:t>varius</a:t>
            </a:r>
            <a:r>
              <a:rPr lang="en-SG"/>
              <a:t> eros. Duis </a:t>
            </a:r>
            <a:r>
              <a:rPr lang="en-SG" err="1"/>
              <a:t>tristique</a:t>
            </a:r>
            <a:r>
              <a:rPr lang="en-SG"/>
              <a:t> </a:t>
            </a:r>
            <a:r>
              <a:rPr lang="en-SG" err="1"/>
              <a:t>velit</a:t>
            </a:r>
            <a:r>
              <a:rPr lang="en-SG"/>
              <a:t> </a:t>
            </a:r>
            <a:r>
              <a:rPr lang="en-SG" err="1"/>
              <a:t>lectus</a:t>
            </a:r>
            <a:r>
              <a:rPr lang="en-SG"/>
              <a:t>, </a:t>
            </a:r>
            <a:r>
              <a:rPr lang="en-SG" err="1"/>
              <a:t>dapibus</a:t>
            </a:r>
            <a:r>
              <a:rPr lang="en-SG"/>
              <a:t> </a:t>
            </a:r>
            <a:r>
              <a:rPr lang="en-SG" err="1"/>
              <a:t>ullamcorper</a:t>
            </a:r>
            <a:r>
              <a:rPr lang="en-SG"/>
              <a:t> dui </a:t>
            </a:r>
            <a:r>
              <a:rPr lang="en-SG" err="1"/>
              <a:t>condimentum</a:t>
            </a:r>
            <a:r>
              <a:rPr lang="en-SG"/>
              <a:t> id. Duis </a:t>
            </a:r>
            <a:r>
              <a:rPr lang="en-SG" err="1"/>
              <a:t>felis</a:t>
            </a:r>
            <a:r>
              <a:rPr lang="en-SG"/>
              <a:t> </a:t>
            </a:r>
            <a:r>
              <a:rPr lang="en-SG" err="1"/>
              <a:t>odio</a:t>
            </a:r>
            <a:r>
              <a:rPr lang="en-SG"/>
              <a:t>, pulvinar in </a:t>
            </a:r>
            <a:r>
              <a:rPr lang="en-SG" err="1"/>
              <a:t>quam</a:t>
            </a:r>
            <a:r>
              <a:rPr lang="en-SG"/>
              <a:t> a, </a:t>
            </a:r>
            <a:r>
              <a:rPr lang="en-SG" err="1"/>
              <a:t>vehicula</a:t>
            </a:r>
            <a:r>
              <a:rPr lang="en-SG"/>
              <a:t> </a:t>
            </a:r>
            <a:r>
              <a:rPr lang="en-SG" err="1"/>
              <a:t>lobortis</a:t>
            </a:r>
            <a:r>
              <a:rPr lang="en-SG"/>
              <a:t> </a:t>
            </a:r>
            <a:r>
              <a:rPr lang="en-SG" err="1"/>
              <a:t>nulla</a:t>
            </a:r>
            <a:r>
              <a:rPr lang="en-SG"/>
              <a:t>. </a:t>
            </a:r>
            <a:r>
              <a:rPr lang="en-SG" err="1"/>
              <a:t>Fusce</a:t>
            </a:r>
            <a:r>
              <a:rPr lang="en-SG"/>
              <a:t> </a:t>
            </a:r>
            <a:r>
              <a:rPr lang="en-SG" err="1"/>
              <a:t>ut</a:t>
            </a:r>
            <a:r>
              <a:rPr lang="en-SG"/>
              <a:t> </a:t>
            </a:r>
            <a:r>
              <a:rPr lang="en-SG" err="1"/>
              <a:t>tincidunt</a:t>
            </a:r>
            <a:r>
              <a:rPr lang="en-SG"/>
              <a:t> </a:t>
            </a:r>
            <a:r>
              <a:rPr lang="en-SG" err="1"/>
              <a:t>arcu</a:t>
            </a:r>
            <a:r>
              <a:rPr lang="en-SG"/>
              <a:t>. </a:t>
            </a:r>
            <a:r>
              <a:rPr lang="en-SG" err="1"/>
              <a:t>Vivamus</a:t>
            </a:r>
            <a:r>
              <a:rPr lang="en-SG"/>
              <a:t> gravida </a:t>
            </a:r>
            <a:r>
              <a:rPr lang="en-SG" err="1"/>
              <a:t>ut</a:t>
            </a:r>
            <a:r>
              <a:rPr lang="en-SG"/>
              <a:t> </a:t>
            </a:r>
            <a:r>
              <a:rPr lang="en-SG" err="1"/>
              <a:t>enim</a:t>
            </a:r>
            <a:r>
              <a:rPr lang="en-SG"/>
              <a:t> et </a:t>
            </a:r>
            <a:r>
              <a:rPr lang="en-SG" err="1"/>
              <a:t>varius</a:t>
            </a:r>
            <a:r>
              <a:rPr lang="en-SG"/>
              <a:t>. </a:t>
            </a:r>
            <a:r>
              <a:rPr lang="en-SG" err="1"/>
              <a:t>Orci</a:t>
            </a:r>
            <a:r>
              <a:rPr lang="en-SG"/>
              <a:t> </a:t>
            </a:r>
            <a:r>
              <a:rPr lang="en-SG" err="1"/>
              <a:t>varius</a:t>
            </a:r>
            <a:r>
              <a:rPr lang="en-SG"/>
              <a:t> </a:t>
            </a:r>
            <a:r>
              <a:rPr lang="en-SG" err="1"/>
              <a:t>natoque</a:t>
            </a:r>
            <a:r>
              <a:rPr lang="en-SG"/>
              <a:t> </a:t>
            </a:r>
            <a:r>
              <a:rPr lang="en-SG" err="1"/>
              <a:t>penatibus</a:t>
            </a:r>
            <a:r>
              <a:rPr lang="en-SG"/>
              <a:t> et </a:t>
            </a:r>
            <a:r>
              <a:rPr lang="en-SG" err="1"/>
              <a:t>magnis</a:t>
            </a:r>
            <a:r>
              <a:rPr lang="en-SG"/>
              <a:t> dis parturient </a:t>
            </a:r>
            <a:r>
              <a:rPr lang="en-SG" err="1"/>
              <a:t>montes</a:t>
            </a:r>
            <a:r>
              <a:rPr lang="en-SG"/>
              <a:t>, </a:t>
            </a:r>
            <a:r>
              <a:rPr lang="en-SG" err="1"/>
              <a:t>nascetur</a:t>
            </a:r>
            <a:r>
              <a:rPr lang="en-SG"/>
              <a:t> </a:t>
            </a:r>
            <a:r>
              <a:rPr lang="en-SG" err="1"/>
              <a:t>ridiculus</a:t>
            </a:r>
            <a:r>
              <a:rPr lang="en-SG"/>
              <a:t> mus.</a:t>
            </a:r>
            <a:endParaRPr lang="en-US"/>
          </a:p>
        </p:txBody>
      </p:sp>
    </p:spTree>
    <p:extLst>
      <p:ext uri="{BB962C8B-B14F-4D97-AF65-F5344CB8AC3E}">
        <p14:creationId xmlns:p14="http://schemas.microsoft.com/office/powerpoint/2010/main" val="3934386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E12BC2-0D53-2243-8DA6-664EE031A41B}"/>
              </a:ext>
            </a:extLst>
          </p:cNvPr>
          <p:cNvSpPr>
            <a:spLocks noGrp="1"/>
          </p:cNvSpPr>
          <p:nvPr>
            <p:ph type="body" sz="quarter" idx="10"/>
          </p:nvPr>
        </p:nvSpPr>
        <p:spPr>
          <a:xfrm>
            <a:off x="591400" y="1164910"/>
            <a:ext cx="5398584" cy="783153"/>
          </a:xfrm>
        </p:spPr>
        <p:txBody>
          <a:bodyPr/>
          <a:lstStyle/>
          <a:p>
            <a:r>
              <a:rPr lang="en-US" dirty="0"/>
              <a:t>Contents</a:t>
            </a:r>
          </a:p>
        </p:txBody>
      </p:sp>
      <p:sp>
        <p:nvSpPr>
          <p:cNvPr id="16" name="Text Placeholder 15">
            <a:extLst>
              <a:ext uri="{FF2B5EF4-FFF2-40B4-BE49-F238E27FC236}">
                <a16:creationId xmlns:a16="http://schemas.microsoft.com/office/drawing/2014/main" id="{B439D4E7-CADE-7644-BBAC-BBCD476022BA}"/>
              </a:ext>
            </a:extLst>
          </p:cNvPr>
          <p:cNvSpPr>
            <a:spLocks noGrp="1"/>
          </p:cNvSpPr>
          <p:nvPr>
            <p:ph type="body" sz="quarter" idx="11"/>
          </p:nvPr>
        </p:nvSpPr>
        <p:spPr>
          <a:xfrm>
            <a:off x="6210804" y="1165225"/>
            <a:ext cx="5398584" cy="4983025"/>
          </a:xfrm>
        </p:spPr>
        <p:txBody>
          <a:bodyPr/>
          <a:lstStyle/>
          <a:p>
            <a:r>
              <a:rPr lang="en-SG" sz="1800" dirty="0"/>
              <a:t>Background</a:t>
            </a:r>
          </a:p>
          <a:p>
            <a:r>
              <a:rPr lang="en-SG" sz="1800" dirty="0"/>
              <a:t>Our understanding of &lt;Client&gt;’s requirements</a:t>
            </a:r>
          </a:p>
          <a:p>
            <a:r>
              <a:rPr lang="en-SG" sz="1800" dirty="0"/>
              <a:t>Overview of proposed Solution Concept</a:t>
            </a:r>
          </a:p>
          <a:p>
            <a:r>
              <a:rPr lang="en-SG" sz="1800" dirty="0"/>
              <a:t>How our solution meets your needs</a:t>
            </a:r>
          </a:p>
          <a:p>
            <a:r>
              <a:rPr lang="en-SG" sz="1800" dirty="0"/>
              <a:t>Proposed Scope of Work / Deliverables</a:t>
            </a:r>
          </a:p>
          <a:p>
            <a:r>
              <a:rPr lang="en-SG" sz="1800" dirty="0"/>
              <a:t>Other Scope of Work (optional but not included in cost)</a:t>
            </a:r>
          </a:p>
          <a:p>
            <a:r>
              <a:rPr lang="en-SG" sz="1800" dirty="0"/>
              <a:t>Implementation Approach &amp; Schedule</a:t>
            </a:r>
          </a:p>
          <a:p>
            <a:r>
              <a:rPr lang="en-SG" sz="1800" dirty="0"/>
              <a:t>Assumptions &amp; Considerations</a:t>
            </a:r>
          </a:p>
          <a:p>
            <a:r>
              <a:rPr lang="en-SG" sz="1800" dirty="0"/>
              <a:t>Budgetary Price Quotation</a:t>
            </a:r>
          </a:p>
          <a:p>
            <a:r>
              <a:rPr lang="en-SG" sz="1800" dirty="0"/>
              <a:t>Our Value Proposition</a:t>
            </a:r>
          </a:p>
          <a:p>
            <a:r>
              <a:rPr lang="en-SG" sz="1800" dirty="0"/>
              <a:t>Appendix </a:t>
            </a:r>
          </a:p>
          <a:p>
            <a:r>
              <a:rPr lang="en-SG" sz="1800" dirty="0"/>
              <a:t>Terms &amp; Conditions</a:t>
            </a:r>
          </a:p>
        </p:txBody>
      </p:sp>
    </p:spTree>
    <p:extLst>
      <p:ext uri="{BB962C8B-B14F-4D97-AF65-F5344CB8AC3E}">
        <p14:creationId xmlns:p14="http://schemas.microsoft.com/office/powerpoint/2010/main" val="797434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4FF2-258D-5B43-9F67-E984C9974D8C}"/>
              </a:ext>
            </a:extLst>
          </p:cNvPr>
          <p:cNvSpPr>
            <a:spLocks noGrp="1"/>
          </p:cNvSpPr>
          <p:nvPr>
            <p:ph type="title"/>
          </p:nvPr>
        </p:nvSpPr>
        <p:spPr>
          <a:xfrm>
            <a:off x="601883" y="365126"/>
            <a:ext cx="10995949" cy="803918"/>
          </a:xfrm>
        </p:spPr>
        <p:txBody>
          <a:bodyPr/>
          <a:lstStyle/>
          <a:p>
            <a:r>
              <a:rPr lang="en-GB"/>
              <a:t>three column icons</a:t>
            </a:r>
            <a:endParaRPr lang="en-US"/>
          </a:p>
        </p:txBody>
      </p:sp>
      <p:sp>
        <p:nvSpPr>
          <p:cNvPr id="3" name="Text Placeholder 2">
            <a:extLst>
              <a:ext uri="{FF2B5EF4-FFF2-40B4-BE49-F238E27FC236}">
                <a16:creationId xmlns:a16="http://schemas.microsoft.com/office/drawing/2014/main" id="{5747BB81-B37F-1046-B23A-6BC056F0EA14}"/>
              </a:ext>
            </a:extLst>
          </p:cNvPr>
          <p:cNvSpPr>
            <a:spLocks noGrp="1"/>
          </p:cNvSpPr>
          <p:nvPr>
            <p:ph type="body" sz="quarter" idx="10"/>
          </p:nvPr>
        </p:nvSpPr>
        <p:spPr>
          <a:xfrm>
            <a:off x="601663" y="3678865"/>
            <a:ext cx="3533775" cy="1834523"/>
          </a:xfrm>
        </p:spPr>
        <p:txBody>
          <a:bodyPr/>
          <a:lstStyle/>
          <a:p>
            <a:r>
              <a:rPr lang="en-SG" err="1"/>
              <a:t>Etiam</a:t>
            </a:r>
            <a:r>
              <a:rPr lang="en-SG"/>
              <a:t> </a:t>
            </a:r>
            <a:r>
              <a:rPr lang="en-SG" err="1"/>
              <a:t>sollicitudin</a:t>
            </a:r>
            <a:r>
              <a:rPr lang="en-SG"/>
              <a:t> dui </a:t>
            </a:r>
            <a:r>
              <a:rPr lang="en-SG" err="1"/>
              <a:t>ut</a:t>
            </a:r>
            <a:r>
              <a:rPr lang="en-SG"/>
              <a:t> </a:t>
            </a:r>
            <a:r>
              <a:rPr lang="en-SG" err="1"/>
              <a:t>elit</a:t>
            </a:r>
            <a:r>
              <a:rPr lang="en-SG"/>
              <a:t> lacinia, vitae </a:t>
            </a:r>
            <a:r>
              <a:rPr lang="en-SG" err="1"/>
              <a:t>aliquet</a:t>
            </a:r>
            <a:r>
              <a:rPr lang="en-SG"/>
              <a:t> </a:t>
            </a:r>
            <a:r>
              <a:rPr lang="en-SG" err="1"/>
              <a:t>nunc</a:t>
            </a:r>
            <a:r>
              <a:rPr lang="en-SG"/>
              <a:t> </a:t>
            </a:r>
            <a:r>
              <a:rPr lang="en-SG" err="1"/>
              <a:t>scelerisque</a:t>
            </a:r>
            <a:r>
              <a:rPr lang="en-SG"/>
              <a:t>. Duis </a:t>
            </a:r>
            <a:r>
              <a:rPr lang="en-SG" err="1"/>
              <a:t>ut</a:t>
            </a:r>
            <a:r>
              <a:rPr lang="en-SG"/>
              <a:t> </a:t>
            </a:r>
            <a:r>
              <a:rPr lang="en-SG" err="1"/>
              <a:t>sem</a:t>
            </a:r>
            <a:r>
              <a:rPr lang="en-SG"/>
              <a:t> </a:t>
            </a:r>
            <a:r>
              <a:rPr lang="en-SG" err="1"/>
              <a:t>bibendum</a:t>
            </a:r>
            <a:r>
              <a:rPr lang="en-SG"/>
              <a:t>, </a:t>
            </a:r>
            <a:r>
              <a:rPr lang="en-SG" err="1"/>
              <a:t>vehicula</a:t>
            </a:r>
            <a:r>
              <a:rPr lang="en-SG"/>
              <a:t> ligula non, </a:t>
            </a:r>
            <a:r>
              <a:rPr lang="en-SG" err="1"/>
              <a:t>varius</a:t>
            </a:r>
            <a:r>
              <a:rPr lang="en-SG"/>
              <a:t> eros. Duis </a:t>
            </a:r>
            <a:r>
              <a:rPr lang="en-SG" err="1"/>
              <a:t>tristique</a:t>
            </a:r>
            <a:r>
              <a:rPr lang="en-SG"/>
              <a:t> </a:t>
            </a:r>
            <a:r>
              <a:rPr lang="en-SG" err="1"/>
              <a:t>velit</a:t>
            </a:r>
            <a:r>
              <a:rPr lang="en-SG"/>
              <a:t> </a:t>
            </a:r>
            <a:r>
              <a:rPr lang="en-SG" err="1"/>
              <a:t>lectus</a:t>
            </a:r>
            <a:r>
              <a:rPr lang="en-SG"/>
              <a:t>, </a:t>
            </a:r>
            <a:r>
              <a:rPr lang="en-SG" err="1"/>
              <a:t>dapibus</a:t>
            </a:r>
            <a:r>
              <a:rPr lang="en-SG"/>
              <a:t> </a:t>
            </a:r>
            <a:r>
              <a:rPr lang="en-SG" err="1"/>
              <a:t>ullamcorper</a:t>
            </a:r>
            <a:r>
              <a:rPr lang="en-SG"/>
              <a:t> dui </a:t>
            </a:r>
            <a:r>
              <a:rPr lang="en-SG" err="1"/>
              <a:t>condimentum</a:t>
            </a:r>
            <a:r>
              <a:rPr lang="en-SG"/>
              <a:t> id.</a:t>
            </a:r>
            <a:endParaRPr lang="en-US"/>
          </a:p>
        </p:txBody>
      </p:sp>
      <p:sp>
        <p:nvSpPr>
          <p:cNvPr id="4" name="Text Placeholder 3">
            <a:extLst>
              <a:ext uri="{FF2B5EF4-FFF2-40B4-BE49-F238E27FC236}">
                <a16:creationId xmlns:a16="http://schemas.microsoft.com/office/drawing/2014/main" id="{4F88F636-7961-5A47-9F45-B8BAFD583020}"/>
              </a:ext>
            </a:extLst>
          </p:cNvPr>
          <p:cNvSpPr>
            <a:spLocks noGrp="1"/>
          </p:cNvSpPr>
          <p:nvPr>
            <p:ph type="body" sz="quarter" idx="11"/>
          </p:nvPr>
        </p:nvSpPr>
        <p:spPr>
          <a:xfrm>
            <a:off x="4325938" y="3678865"/>
            <a:ext cx="3532187" cy="1834523"/>
          </a:xfrm>
        </p:spPr>
        <p:txBody>
          <a:bodyPr/>
          <a:lstStyle/>
          <a:p>
            <a:r>
              <a:rPr lang="en-SG" err="1"/>
              <a:t>Etiam</a:t>
            </a:r>
            <a:r>
              <a:rPr lang="en-SG"/>
              <a:t> </a:t>
            </a:r>
            <a:r>
              <a:rPr lang="en-SG" err="1"/>
              <a:t>sollicitudin</a:t>
            </a:r>
            <a:r>
              <a:rPr lang="en-SG"/>
              <a:t> dui </a:t>
            </a:r>
            <a:r>
              <a:rPr lang="en-SG" err="1"/>
              <a:t>ut</a:t>
            </a:r>
            <a:r>
              <a:rPr lang="en-SG"/>
              <a:t> </a:t>
            </a:r>
            <a:r>
              <a:rPr lang="en-SG" err="1"/>
              <a:t>elit</a:t>
            </a:r>
            <a:r>
              <a:rPr lang="en-SG"/>
              <a:t> lacinia, vitae </a:t>
            </a:r>
            <a:r>
              <a:rPr lang="en-SG" err="1"/>
              <a:t>aliquet</a:t>
            </a:r>
            <a:r>
              <a:rPr lang="en-SG"/>
              <a:t> </a:t>
            </a:r>
            <a:r>
              <a:rPr lang="en-SG" err="1"/>
              <a:t>nunc</a:t>
            </a:r>
            <a:r>
              <a:rPr lang="en-SG"/>
              <a:t> </a:t>
            </a:r>
            <a:r>
              <a:rPr lang="en-SG" err="1"/>
              <a:t>scelerisque</a:t>
            </a:r>
            <a:r>
              <a:rPr lang="en-SG"/>
              <a:t>. Duis </a:t>
            </a:r>
            <a:r>
              <a:rPr lang="en-SG" err="1"/>
              <a:t>ut</a:t>
            </a:r>
            <a:r>
              <a:rPr lang="en-SG"/>
              <a:t> </a:t>
            </a:r>
            <a:r>
              <a:rPr lang="en-SG" err="1"/>
              <a:t>sem</a:t>
            </a:r>
            <a:r>
              <a:rPr lang="en-SG"/>
              <a:t> </a:t>
            </a:r>
            <a:r>
              <a:rPr lang="en-SG" err="1"/>
              <a:t>bibendum</a:t>
            </a:r>
            <a:r>
              <a:rPr lang="en-SG"/>
              <a:t>, </a:t>
            </a:r>
            <a:r>
              <a:rPr lang="en-SG" err="1"/>
              <a:t>vehicula</a:t>
            </a:r>
            <a:r>
              <a:rPr lang="en-SG"/>
              <a:t> ligula non, </a:t>
            </a:r>
            <a:r>
              <a:rPr lang="en-SG" err="1"/>
              <a:t>varius</a:t>
            </a:r>
            <a:r>
              <a:rPr lang="en-SG"/>
              <a:t> eros. Duis </a:t>
            </a:r>
            <a:r>
              <a:rPr lang="en-SG" err="1"/>
              <a:t>tristique</a:t>
            </a:r>
            <a:r>
              <a:rPr lang="en-SG"/>
              <a:t> </a:t>
            </a:r>
            <a:r>
              <a:rPr lang="en-SG" err="1"/>
              <a:t>velit</a:t>
            </a:r>
            <a:r>
              <a:rPr lang="en-SG"/>
              <a:t> </a:t>
            </a:r>
            <a:r>
              <a:rPr lang="en-SG" err="1"/>
              <a:t>lectus</a:t>
            </a:r>
            <a:r>
              <a:rPr lang="en-SG"/>
              <a:t>, </a:t>
            </a:r>
            <a:r>
              <a:rPr lang="en-SG" err="1"/>
              <a:t>dapibus</a:t>
            </a:r>
            <a:r>
              <a:rPr lang="en-SG"/>
              <a:t> </a:t>
            </a:r>
            <a:r>
              <a:rPr lang="en-SG" err="1"/>
              <a:t>ullamcorper</a:t>
            </a:r>
            <a:r>
              <a:rPr lang="en-SG"/>
              <a:t> dui </a:t>
            </a:r>
            <a:r>
              <a:rPr lang="en-SG" err="1"/>
              <a:t>condimentum</a:t>
            </a:r>
            <a:r>
              <a:rPr lang="en-SG"/>
              <a:t> id.</a:t>
            </a:r>
            <a:endParaRPr lang="en-US"/>
          </a:p>
        </p:txBody>
      </p:sp>
      <p:sp>
        <p:nvSpPr>
          <p:cNvPr id="5" name="Text Placeholder 4">
            <a:extLst>
              <a:ext uri="{FF2B5EF4-FFF2-40B4-BE49-F238E27FC236}">
                <a16:creationId xmlns:a16="http://schemas.microsoft.com/office/drawing/2014/main" id="{4A991408-69A8-E447-A7EE-B4F085732EE6}"/>
              </a:ext>
            </a:extLst>
          </p:cNvPr>
          <p:cNvSpPr>
            <a:spLocks noGrp="1"/>
          </p:cNvSpPr>
          <p:nvPr>
            <p:ph type="body" sz="quarter" idx="12"/>
          </p:nvPr>
        </p:nvSpPr>
        <p:spPr>
          <a:xfrm>
            <a:off x="8048625" y="3678865"/>
            <a:ext cx="3533775" cy="1834523"/>
          </a:xfrm>
        </p:spPr>
        <p:txBody>
          <a:bodyPr/>
          <a:lstStyle/>
          <a:p>
            <a:r>
              <a:rPr lang="en-SG" err="1"/>
              <a:t>Etiam</a:t>
            </a:r>
            <a:r>
              <a:rPr lang="en-SG"/>
              <a:t> </a:t>
            </a:r>
            <a:r>
              <a:rPr lang="en-SG" err="1"/>
              <a:t>sollicitudin</a:t>
            </a:r>
            <a:r>
              <a:rPr lang="en-SG"/>
              <a:t> dui </a:t>
            </a:r>
            <a:r>
              <a:rPr lang="en-SG" err="1"/>
              <a:t>ut</a:t>
            </a:r>
            <a:r>
              <a:rPr lang="en-SG"/>
              <a:t> </a:t>
            </a:r>
            <a:r>
              <a:rPr lang="en-SG" err="1"/>
              <a:t>elit</a:t>
            </a:r>
            <a:r>
              <a:rPr lang="en-SG"/>
              <a:t> lacinia, vitae </a:t>
            </a:r>
            <a:r>
              <a:rPr lang="en-SG" err="1"/>
              <a:t>aliquet</a:t>
            </a:r>
            <a:r>
              <a:rPr lang="en-SG"/>
              <a:t> </a:t>
            </a:r>
            <a:r>
              <a:rPr lang="en-SG" err="1"/>
              <a:t>nunc</a:t>
            </a:r>
            <a:r>
              <a:rPr lang="en-SG"/>
              <a:t> </a:t>
            </a:r>
            <a:r>
              <a:rPr lang="en-SG" err="1"/>
              <a:t>scelerisque</a:t>
            </a:r>
            <a:r>
              <a:rPr lang="en-SG"/>
              <a:t>. Duis </a:t>
            </a:r>
            <a:r>
              <a:rPr lang="en-SG" err="1"/>
              <a:t>ut</a:t>
            </a:r>
            <a:r>
              <a:rPr lang="en-SG"/>
              <a:t> </a:t>
            </a:r>
            <a:r>
              <a:rPr lang="en-SG" err="1"/>
              <a:t>sem</a:t>
            </a:r>
            <a:r>
              <a:rPr lang="en-SG"/>
              <a:t> </a:t>
            </a:r>
            <a:r>
              <a:rPr lang="en-SG" err="1"/>
              <a:t>bibendum</a:t>
            </a:r>
            <a:r>
              <a:rPr lang="en-SG"/>
              <a:t>, </a:t>
            </a:r>
            <a:r>
              <a:rPr lang="en-SG" err="1"/>
              <a:t>vehicula</a:t>
            </a:r>
            <a:r>
              <a:rPr lang="en-SG"/>
              <a:t> ligula non, </a:t>
            </a:r>
            <a:r>
              <a:rPr lang="en-SG" err="1"/>
              <a:t>varius</a:t>
            </a:r>
            <a:r>
              <a:rPr lang="en-SG"/>
              <a:t> eros. Duis </a:t>
            </a:r>
            <a:r>
              <a:rPr lang="en-SG" err="1"/>
              <a:t>tristique</a:t>
            </a:r>
            <a:r>
              <a:rPr lang="en-SG"/>
              <a:t> </a:t>
            </a:r>
            <a:r>
              <a:rPr lang="en-SG" err="1"/>
              <a:t>velit</a:t>
            </a:r>
            <a:r>
              <a:rPr lang="en-SG"/>
              <a:t> </a:t>
            </a:r>
            <a:r>
              <a:rPr lang="en-SG" err="1"/>
              <a:t>lectus</a:t>
            </a:r>
            <a:r>
              <a:rPr lang="en-SG"/>
              <a:t>, </a:t>
            </a:r>
            <a:r>
              <a:rPr lang="en-SG" err="1"/>
              <a:t>dapibus</a:t>
            </a:r>
            <a:r>
              <a:rPr lang="en-SG"/>
              <a:t> </a:t>
            </a:r>
            <a:r>
              <a:rPr lang="en-SG" err="1"/>
              <a:t>ullamcorper</a:t>
            </a:r>
            <a:r>
              <a:rPr lang="en-SG"/>
              <a:t> dui </a:t>
            </a:r>
            <a:r>
              <a:rPr lang="en-SG" err="1"/>
              <a:t>condimentum</a:t>
            </a:r>
            <a:r>
              <a:rPr lang="en-SG"/>
              <a:t> id.</a:t>
            </a:r>
            <a:endParaRPr lang="en-US"/>
          </a:p>
        </p:txBody>
      </p:sp>
      <p:pic>
        <p:nvPicPr>
          <p:cNvPr id="6" name="Picture 5">
            <a:extLst>
              <a:ext uri="{FF2B5EF4-FFF2-40B4-BE49-F238E27FC236}">
                <a16:creationId xmlns:a16="http://schemas.microsoft.com/office/drawing/2014/main" id="{BDF15F08-8761-0C4E-AF5D-48ABE33F44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719" y="2358767"/>
            <a:ext cx="1058672" cy="971894"/>
          </a:xfrm>
          <a:prstGeom prst="rect">
            <a:avLst/>
          </a:prstGeom>
        </p:spPr>
      </p:pic>
      <p:cxnSp>
        <p:nvCxnSpPr>
          <p:cNvPr id="7" name="Google Shape;65;p14">
            <a:extLst>
              <a:ext uri="{FF2B5EF4-FFF2-40B4-BE49-F238E27FC236}">
                <a16:creationId xmlns:a16="http://schemas.microsoft.com/office/drawing/2014/main" id="{EB6FCEC6-CC41-CD4F-8420-5F77A4BE4BEA}"/>
              </a:ext>
            </a:extLst>
          </p:cNvPr>
          <p:cNvCxnSpPr>
            <a:cxnSpLocks/>
          </p:cNvCxnSpPr>
          <p:nvPr/>
        </p:nvCxnSpPr>
        <p:spPr>
          <a:xfrm flipV="1">
            <a:off x="4226169" y="2169042"/>
            <a:ext cx="0" cy="2771232"/>
          </a:xfrm>
          <a:prstGeom prst="straightConnector1">
            <a:avLst/>
          </a:prstGeom>
          <a:noFill/>
          <a:ln w="9525" cap="flat" cmpd="sng">
            <a:solidFill>
              <a:srgbClr val="00A7E1"/>
            </a:solidFill>
            <a:prstDash val="solid"/>
            <a:round/>
            <a:headEnd type="none" w="med" len="med"/>
            <a:tailEnd type="none" w="med" len="med"/>
          </a:ln>
        </p:spPr>
      </p:cxnSp>
      <p:cxnSp>
        <p:nvCxnSpPr>
          <p:cNvPr id="9" name="Google Shape;65;p14">
            <a:extLst>
              <a:ext uri="{FF2B5EF4-FFF2-40B4-BE49-F238E27FC236}">
                <a16:creationId xmlns:a16="http://schemas.microsoft.com/office/drawing/2014/main" id="{101EB83B-2697-3845-881D-87E1FBCCFC31}"/>
              </a:ext>
            </a:extLst>
          </p:cNvPr>
          <p:cNvCxnSpPr>
            <a:cxnSpLocks/>
          </p:cNvCxnSpPr>
          <p:nvPr/>
        </p:nvCxnSpPr>
        <p:spPr>
          <a:xfrm flipV="1">
            <a:off x="7957396" y="2169042"/>
            <a:ext cx="0" cy="2771232"/>
          </a:xfrm>
          <a:prstGeom prst="straightConnector1">
            <a:avLst/>
          </a:prstGeom>
          <a:noFill/>
          <a:ln w="9525" cap="flat" cmpd="sng">
            <a:solidFill>
              <a:srgbClr val="00A7E1"/>
            </a:solidFill>
            <a:prstDash val="solid"/>
            <a:round/>
            <a:headEnd type="none" w="med" len="med"/>
            <a:tailEnd type="none" w="med" len="med"/>
          </a:ln>
        </p:spPr>
      </p:cxnSp>
      <p:pic>
        <p:nvPicPr>
          <p:cNvPr id="10" name="Picture 9">
            <a:extLst>
              <a:ext uri="{FF2B5EF4-FFF2-40B4-BE49-F238E27FC236}">
                <a16:creationId xmlns:a16="http://schemas.microsoft.com/office/drawing/2014/main" id="{813918C7-CB26-E447-901D-219B355FA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663" y="2358767"/>
            <a:ext cx="971894" cy="971892"/>
          </a:xfrm>
          <a:prstGeom prst="rect">
            <a:avLst/>
          </a:prstGeom>
        </p:spPr>
      </p:pic>
      <p:pic>
        <p:nvPicPr>
          <p:cNvPr id="11" name="Picture 10">
            <a:extLst>
              <a:ext uri="{FF2B5EF4-FFF2-40B4-BE49-F238E27FC236}">
                <a16:creationId xmlns:a16="http://schemas.microsoft.com/office/drawing/2014/main" id="{CF4772CB-3A58-A440-97CA-F2CB6565AC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6500" y="2349795"/>
            <a:ext cx="721884" cy="875474"/>
          </a:xfrm>
          <a:prstGeom prst="rect">
            <a:avLst/>
          </a:prstGeom>
        </p:spPr>
      </p:pic>
    </p:spTree>
    <p:extLst>
      <p:ext uri="{BB962C8B-B14F-4D97-AF65-F5344CB8AC3E}">
        <p14:creationId xmlns:p14="http://schemas.microsoft.com/office/powerpoint/2010/main" val="625592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4FF2-258D-5B43-9F67-E984C9974D8C}"/>
              </a:ext>
            </a:extLst>
          </p:cNvPr>
          <p:cNvSpPr>
            <a:spLocks noGrp="1"/>
          </p:cNvSpPr>
          <p:nvPr>
            <p:ph type="title"/>
          </p:nvPr>
        </p:nvSpPr>
        <p:spPr/>
        <p:txBody>
          <a:bodyPr/>
          <a:lstStyle/>
          <a:p>
            <a:r>
              <a:rPr lang="en-GB"/>
              <a:t>Two by two column icons</a:t>
            </a:r>
            <a:endParaRPr lang="en-US"/>
          </a:p>
        </p:txBody>
      </p:sp>
      <p:sp>
        <p:nvSpPr>
          <p:cNvPr id="3" name="Text Placeholder 2">
            <a:extLst>
              <a:ext uri="{FF2B5EF4-FFF2-40B4-BE49-F238E27FC236}">
                <a16:creationId xmlns:a16="http://schemas.microsoft.com/office/drawing/2014/main" id="{5747BB81-B37F-1046-B23A-6BC056F0EA14}"/>
              </a:ext>
            </a:extLst>
          </p:cNvPr>
          <p:cNvSpPr>
            <a:spLocks noGrp="1"/>
          </p:cNvSpPr>
          <p:nvPr>
            <p:ph type="body" sz="quarter" idx="4294967295"/>
          </p:nvPr>
        </p:nvSpPr>
        <p:spPr>
          <a:xfrm>
            <a:off x="2031380" y="1684223"/>
            <a:ext cx="3550092" cy="1354198"/>
          </a:xfrm>
          <a:prstGeom prst="rect">
            <a:avLst/>
          </a:prstGeom>
        </p:spPr>
        <p:txBody>
          <a:bodyPr/>
          <a:lstStyle/>
          <a:p>
            <a:pPr marL="0" indent="0">
              <a:lnSpc>
                <a:spcPct val="110000"/>
              </a:lnSpc>
              <a:spcBef>
                <a:spcPts val="2200"/>
              </a:spcBef>
              <a:buNone/>
            </a:pPr>
            <a:r>
              <a:rPr lang="en-SG" sz="1400" err="1">
                <a:latin typeface="Ubuntu" panose="020B0504030602030204" pitchFamily="34" charset="0"/>
              </a:rPr>
              <a:t>Etiam</a:t>
            </a:r>
            <a:r>
              <a:rPr lang="en-SG" sz="1400">
                <a:latin typeface="Ubuntu" panose="020B0504030602030204" pitchFamily="34" charset="0"/>
              </a:rPr>
              <a:t> </a:t>
            </a:r>
            <a:r>
              <a:rPr lang="en-SG" sz="1400" err="1">
                <a:latin typeface="Ubuntu" panose="020B0504030602030204" pitchFamily="34" charset="0"/>
              </a:rPr>
              <a:t>sollicitudin</a:t>
            </a:r>
            <a:r>
              <a:rPr lang="en-SG" sz="1400">
                <a:latin typeface="Ubuntu" panose="020B0504030602030204" pitchFamily="34" charset="0"/>
              </a:rPr>
              <a:t> dui </a:t>
            </a:r>
            <a:r>
              <a:rPr lang="en-SG" sz="1400" err="1">
                <a:latin typeface="Ubuntu" panose="020B0504030602030204" pitchFamily="34" charset="0"/>
              </a:rPr>
              <a:t>ut</a:t>
            </a:r>
            <a:r>
              <a:rPr lang="en-SG" sz="1400">
                <a:latin typeface="Ubuntu" panose="020B0504030602030204" pitchFamily="34" charset="0"/>
              </a:rPr>
              <a:t> </a:t>
            </a:r>
            <a:r>
              <a:rPr lang="en-SG" sz="1400" err="1">
                <a:latin typeface="Ubuntu" panose="020B0504030602030204" pitchFamily="34" charset="0"/>
              </a:rPr>
              <a:t>elit</a:t>
            </a:r>
            <a:r>
              <a:rPr lang="en-SG" sz="1400">
                <a:latin typeface="Ubuntu" panose="020B0504030602030204" pitchFamily="34" charset="0"/>
              </a:rPr>
              <a:t> lacinia, vitae </a:t>
            </a:r>
            <a:r>
              <a:rPr lang="en-SG" sz="1400" err="1">
                <a:latin typeface="Ubuntu" panose="020B0504030602030204" pitchFamily="34" charset="0"/>
              </a:rPr>
              <a:t>aliquet</a:t>
            </a:r>
            <a:r>
              <a:rPr lang="en-SG" sz="1400">
                <a:latin typeface="Ubuntu" panose="020B0504030602030204" pitchFamily="34" charset="0"/>
              </a:rPr>
              <a:t> </a:t>
            </a:r>
            <a:r>
              <a:rPr lang="en-SG" sz="1400" err="1">
                <a:latin typeface="Ubuntu" panose="020B0504030602030204" pitchFamily="34" charset="0"/>
              </a:rPr>
              <a:t>nunc</a:t>
            </a:r>
            <a:r>
              <a:rPr lang="en-SG" sz="1400">
                <a:latin typeface="Ubuntu" panose="020B0504030602030204" pitchFamily="34" charset="0"/>
              </a:rPr>
              <a:t> </a:t>
            </a:r>
            <a:r>
              <a:rPr lang="en-SG" sz="1400" err="1">
                <a:latin typeface="Ubuntu" panose="020B0504030602030204" pitchFamily="34" charset="0"/>
              </a:rPr>
              <a:t>scelerisque</a:t>
            </a:r>
            <a:r>
              <a:rPr lang="en-SG" sz="1400">
                <a:latin typeface="Ubuntu" panose="020B0504030602030204" pitchFamily="34" charset="0"/>
              </a:rPr>
              <a:t>. Duis </a:t>
            </a:r>
            <a:r>
              <a:rPr lang="en-SG" sz="1400" err="1">
                <a:latin typeface="Ubuntu" panose="020B0504030602030204" pitchFamily="34" charset="0"/>
              </a:rPr>
              <a:t>ut</a:t>
            </a:r>
            <a:r>
              <a:rPr lang="en-SG" sz="1400">
                <a:latin typeface="Ubuntu" panose="020B0504030602030204" pitchFamily="34" charset="0"/>
              </a:rPr>
              <a:t> </a:t>
            </a:r>
            <a:r>
              <a:rPr lang="en-SG" sz="1400" err="1">
                <a:latin typeface="Ubuntu" panose="020B0504030602030204" pitchFamily="34" charset="0"/>
              </a:rPr>
              <a:t>sem</a:t>
            </a:r>
            <a:r>
              <a:rPr lang="en-SG" sz="1400">
                <a:latin typeface="Ubuntu" panose="020B0504030602030204" pitchFamily="34" charset="0"/>
              </a:rPr>
              <a:t> </a:t>
            </a:r>
            <a:r>
              <a:rPr lang="en-SG" sz="1400" err="1">
                <a:latin typeface="Ubuntu" panose="020B0504030602030204" pitchFamily="34" charset="0"/>
              </a:rPr>
              <a:t>bibendum</a:t>
            </a:r>
            <a:r>
              <a:rPr lang="en-SG" sz="1400">
                <a:latin typeface="Ubuntu" panose="020B0504030602030204" pitchFamily="34" charset="0"/>
              </a:rPr>
              <a:t>, </a:t>
            </a:r>
            <a:r>
              <a:rPr lang="en-SG" sz="1400" err="1">
                <a:latin typeface="Ubuntu" panose="020B0504030602030204" pitchFamily="34" charset="0"/>
              </a:rPr>
              <a:t>vehicula</a:t>
            </a:r>
            <a:r>
              <a:rPr lang="en-SG" sz="1400">
                <a:latin typeface="Ubuntu" panose="020B0504030602030204" pitchFamily="34" charset="0"/>
              </a:rPr>
              <a:t> ligula non, </a:t>
            </a:r>
            <a:r>
              <a:rPr lang="en-SG" sz="1400" err="1">
                <a:latin typeface="Ubuntu" panose="020B0504030602030204" pitchFamily="34" charset="0"/>
              </a:rPr>
              <a:t>varius</a:t>
            </a:r>
            <a:r>
              <a:rPr lang="en-SG" sz="1400">
                <a:latin typeface="Ubuntu" panose="020B0504030602030204" pitchFamily="34" charset="0"/>
              </a:rPr>
              <a:t> eros. Duis </a:t>
            </a:r>
            <a:r>
              <a:rPr lang="en-SG" sz="1400" err="1">
                <a:latin typeface="Ubuntu" panose="020B0504030602030204" pitchFamily="34" charset="0"/>
              </a:rPr>
              <a:t>tristique</a:t>
            </a:r>
            <a:r>
              <a:rPr lang="en-SG" sz="1400">
                <a:latin typeface="Ubuntu" panose="020B0504030602030204" pitchFamily="34" charset="0"/>
              </a:rPr>
              <a:t> </a:t>
            </a:r>
            <a:r>
              <a:rPr lang="en-SG" sz="1400" err="1">
                <a:latin typeface="Ubuntu" panose="020B0504030602030204" pitchFamily="34" charset="0"/>
              </a:rPr>
              <a:t>velit</a:t>
            </a:r>
            <a:r>
              <a:rPr lang="en-SG" sz="1400">
                <a:latin typeface="Ubuntu" panose="020B0504030602030204" pitchFamily="34" charset="0"/>
              </a:rPr>
              <a:t> </a:t>
            </a:r>
            <a:r>
              <a:rPr lang="en-SG" sz="1400" err="1">
                <a:latin typeface="Ubuntu" panose="020B0504030602030204" pitchFamily="34" charset="0"/>
              </a:rPr>
              <a:t>lectus</a:t>
            </a:r>
            <a:r>
              <a:rPr lang="en-SG" sz="1400">
                <a:latin typeface="Ubuntu" panose="020B0504030602030204" pitchFamily="34" charset="0"/>
              </a:rPr>
              <a:t>, </a:t>
            </a:r>
            <a:r>
              <a:rPr lang="en-SG" sz="1400" err="1">
                <a:latin typeface="Ubuntu" panose="020B0504030602030204" pitchFamily="34" charset="0"/>
              </a:rPr>
              <a:t>dapibus</a:t>
            </a:r>
            <a:r>
              <a:rPr lang="en-SG" sz="1400">
                <a:latin typeface="Ubuntu" panose="020B0504030602030204" pitchFamily="34" charset="0"/>
              </a:rPr>
              <a:t> </a:t>
            </a:r>
            <a:r>
              <a:rPr lang="en-SG" sz="1400" err="1">
                <a:latin typeface="Ubuntu" panose="020B0504030602030204" pitchFamily="34" charset="0"/>
              </a:rPr>
              <a:t>ullamcorper</a:t>
            </a:r>
            <a:r>
              <a:rPr lang="en-SG" sz="1400">
                <a:latin typeface="Ubuntu" panose="020B0504030602030204" pitchFamily="34" charset="0"/>
              </a:rPr>
              <a:t> dui </a:t>
            </a:r>
            <a:r>
              <a:rPr lang="en-SG" sz="1400" err="1">
                <a:latin typeface="Ubuntu" panose="020B0504030602030204" pitchFamily="34" charset="0"/>
              </a:rPr>
              <a:t>condimentum</a:t>
            </a:r>
            <a:r>
              <a:rPr lang="en-SG" sz="1400">
                <a:latin typeface="Ubuntu" panose="020B0504030602030204" pitchFamily="34" charset="0"/>
              </a:rPr>
              <a:t> id.</a:t>
            </a:r>
            <a:endParaRPr lang="en-US" sz="1400">
              <a:latin typeface="Ubuntu" panose="020B0504030602030204" pitchFamily="34" charset="0"/>
            </a:endParaRPr>
          </a:p>
        </p:txBody>
      </p:sp>
      <p:sp>
        <p:nvSpPr>
          <p:cNvPr id="4" name="Text Placeholder 3">
            <a:extLst>
              <a:ext uri="{FF2B5EF4-FFF2-40B4-BE49-F238E27FC236}">
                <a16:creationId xmlns:a16="http://schemas.microsoft.com/office/drawing/2014/main" id="{4F88F636-7961-5A47-9F45-B8BAFD583020}"/>
              </a:ext>
            </a:extLst>
          </p:cNvPr>
          <p:cNvSpPr>
            <a:spLocks noGrp="1"/>
          </p:cNvSpPr>
          <p:nvPr>
            <p:ph type="body" sz="quarter" idx="4294967295"/>
          </p:nvPr>
        </p:nvSpPr>
        <p:spPr>
          <a:xfrm>
            <a:off x="7573181" y="1684223"/>
            <a:ext cx="3550092" cy="1354198"/>
          </a:xfrm>
          <a:prstGeom prst="rect">
            <a:avLst/>
          </a:prstGeom>
        </p:spPr>
        <p:txBody>
          <a:bodyPr/>
          <a:lstStyle/>
          <a:p>
            <a:pPr marL="0" indent="0">
              <a:lnSpc>
                <a:spcPct val="110000"/>
              </a:lnSpc>
              <a:spcBef>
                <a:spcPts val="2200"/>
              </a:spcBef>
              <a:buNone/>
            </a:pPr>
            <a:r>
              <a:rPr lang="en-SG" sz="1400" err="1">
                <a:latin typeface="Ubuntu" panose="020B0504030602030204" pitchFamily="34" charset="0"/>
              </a:rPr>
              <a:t>Etiam</a:t>
            </a:r>
            <a:r>
              <a:rPr lang="en-SG" sz="1400">
                <a:latin typeface="Ubuntu" panose="020B0504030602030204" pitchFamily="34" charset="0"/>
              </a:rPr>
              <a:t> </a:t>
            </a:r>
            <a:r>
              <a:rPr lang="en-SG" sz="1400" err="1">
                <a:latin typeface="Ubuntu" panose="020B0504030602030204" pitchFamily="34" charset="0"/>
              </a:rPr>
              <a:t>sollicitudin</a:t>
            </a:r>
            <a:r>
              <a:rPr lang="en-SG" sz="1400">
                <a:latin typeface="Ubuntu" panose="020B0504030602030204" pitchFamily="34" charset="0"/>
              </a:rPr>
              <a:t> dui </a:t>
            </a:r>
            <a:r>
              <a:rPr lang="en-SG" sz="1400" err="1">
                <a:latin typeface="Ubuntu" panose="020B0504030602030204" pitchFamily="34" charset="0"/>
              </a:rPr>
              <a:t>ut</a:t>
            </a:r>
            <a:r>
              <a:rPr lang="en-SG" sz="1400">
                <a:latin typeface="Ubuntu" panose="020B0504030602030204" pitchFamily="34" charset="0"/>
              </a:rPr>
              <a:t> </a:t>
            </a:r>
            <a:r>
              <a:rPr lang="en-SG" sz="1400" err="1">
                <a:latin typeface="Ubuntu" panose="020B0504030602030204" pitchFamily="34" charset="0"/>
              </a:rPr>
              <a:t>elit</a:t>
            </a:r>
            <a:r>
              <a:rPr lang="en-SG" sz="1400">
                <a:latin typeface="Ubuntu" panose="020B0504030602030204" pitchFamily="34" charset="0"/>
              </a:rPr>
              <a:t> lacinia, vitae </a:t>
            </a:r>
            <a:r>
              <a:rPr lang="en-SG" sz="1400" err="1">
                <a:latin typeface="Ubuntu" panose="020B0504030602030204" pitchFamily="34" charset="0"/>
              </a:rPr>
              <a:t>aliquet</a:t>
            </a:r>
            <a:r>
              <a:rPr lang="en-SG" sz="1400">
                <a:latin typeface="Ubuntu" panose="020B0504030602030204" pitchFamily="34" charset="0"/>
              </a:rPr>
              <a:t> </a:t>
            </a:r>
            <a:r>
              <a:rPr lang="en-SG" sz="1400" err="1">
                <a:latin typeface="Ubuntu" panose="020B0504030602030204" pitchFamily="34" charset="0"/>
              </a:rPr>
              <a:t>nunc</a:t>
            </a:r>
            <a:r>
              <a:rPr lang="en-SG" sz="1400">
                <a:latin typeface="Ubuntu" panose="020B0504030602030204" pitchFamily="34" charset="0"/>
              </a:rPr>
              <a:t> </a:t>
            </a:r>
            <a:r>
              <a:rPr lang="en-SG" sz="1400" err="1">
                <a:latin typeface="Ubuntu" panose="020B0504030602030204" pitchFamily="34" charset="0"/>
              </a:rPr>
              <a:t>scelerisque</a:t>
            </a:r>
            <a:r>
              <a:rPr lang="en-SG" sz="1400">
                <a:latin typeface="Ubuntu" panose="020B0504030602030204" pitchFamily="34" charset="0"/>
              </a:rPr>
              <a:t>. Duis </a:t>
            </a:r>
            <a:r>
              <a:rPr lang="en-SG" sz="1400" err="1">
                <a:latin typeface="Ubuntu" panose="020B0504030602030204" pitchFamily="34" charset="0"/>
              </a:rPr>
              <a:t>ut</a:t>
            </a:r>
            <a:r>
              <a:rPr lang="en-SG" sz="1400">
                <a:latin typeface="Ubuntu" panose="020B0504030602030204" pitchFamily="34" charset="0"/>
              </a:rPr>
              <a:t> </a:t>
            </a:r>
            <a:r>
              <a:rPr lang="en-SG" sz="1400" err="1">
                <a:latin typeface="Ubuntu" panose="020B0504030602030204" pitchFamily="34" charset="0"/>
              </a:rPr>
              <a:t>sem</a:t>
            </a:r>
            <a:r>
              <a:rPr lang="en-SG" sz="1400">
                <a:latin typeface="Ubuntu" panose="020B0504030602030204" pitchFamily="34" charset="0"/>
              </a:rPr>
              <a:t> </a:t>
            </a:r>
            <a:r>
              <a:rPr lang="en-SG" sz="1400" err="1">
                <a:latin typeface="Ubuntu" panose="020B0504030602030204" pitchFamily="34" charset="0"/>
              </a:rPr>
              <a:t>bibendum</a:t>
            </a:r>
            <a:r>
              <a:rPr lang="en-SG" sz="1400">
                <a:latin typeface="Ubuntu" panose="020B0504030602030204" pitchFamily="34" charset="0"/>
              </a:rPr>
              <a:t>, </a:t>
            </a:r>
            <a:r>
              <a:rPr lang="en-SG" sz="1400" err="1">
                <a:latin typeface="Ubuntu" panose="020B0504030602030204" pitchFamily="34" charset="0"/>
              </a:rPr>
              <a:t>vehicula</a:t>
            </a:r>
            <a:r>
              <a:rPr lang="en-SG" sz="1400">
                <a:latin typeface="Ubuntu" panose="020B0504030602030204" pitchFamily="34" charset="0"/>
              </a:rPr>
              <a:t> ligula non, </a:t>
            </a:r>
            <a:r>
              <a:rPr lang="en-SG" sz="1400" err="1">
                <a:latin typeface="Ubuntu" panose="020B0504030602030204" pitchFamily="34" charset="0"/>
              </a:rPr>
              <a:t>varius</a:t>
            </a:r>
            <a:r>
              <a:rPr lang="en-SG" sz="1400">
                <a:latin typeface="Ubuntu" panose="020B0504030602030204" pitchFamily="34" charset="0"/>
              </a:rPr>
              <a:t> eros. Duis </a:t>
            </a:r>
            <a:r>
              <a:rPr lang="en-SG" sz="1400" err="1">
                <a:latin typeface="Ubuntu" panose="020B0504030602030204" pitchFamily="34" charset="0"/>
              </a:rPr>
              <a:t>tristique</a:t>
            </a:r>
            <a:r>
              <a:rPr lang="en-SG" sz="1400">
                <a:latin typeface="Ubuntu" panose="020B0504030602030204" pitchFamily="34" charset="0"/>
              </a:rPr>
              <a:t> </a:t>
            </a:r>
            <a:r>
              <a:rPr lang="en-SG" sz="1400" err="1">
                <a:latin typeface="Ubuntu" panose="020B0504030602030204" pitchFamily="34" charset="0"/>
              </a:rPr>
              <a:t>velit</a:t>
            </a:r>
            <a:r>
              <a:rPr lang="en-SG" sz="1400">
                <a:latin typeface="Ubuntu" panose="020B0504030602030204" pitchFamily="34" charset="0"/>
              </a:rPr>
              <a:t> </a:t>
            </a:r>
            <a:r>
              <a:rPr lang="en-SG" sz="1400" err="1">
                <a:latin typeface="Ubuntu" panose="020B0504030602030204" pitchFamily="34" charset="0"/>
              </a:rPr>
              <a:t>lectus</a:t>
            </a:r>
            <a:r>
              <a:rPr lang="en-SG" sz="1400">
                <a:latin typeface="Ubuntu" panose="020B0504030602030204" pitchFamily="34" charset="0"/>
              </a:rPr>
              <a:t>, </a:t>
            </a:r>
            <a:r>
              <a:rPr lang="en-SG" sz="1400" err="1">
                <a:latin typeface="Ubuntu" panose="020B0504030602030204" pitchFamily="34" charset="0"/>
              </a:rPr>
              <a:t>dapibus</a:t>
            </a:r>
            <a:r>
              <a:rPr lang="en-SG" sz="1400">
                <a:latin typeface="Ubuntu" panose="020B0504030602030204" pitchFamily="34" charset="0"/>
              </a:rPr>
              <a:t> </a:t>
            </a:r>
            <a:r>
              <a:rPr lang="en-SG" sz="1400" err="1">
                <a:latin typeface="Ubuntu" panose="020B0504030602030204" pitchFamily="34" charset="0"/>
              </a:rPr>
              <a:t>ullamcorper</a:t>
            </a:r>
            <a:r>
              <a:rPr lang="en-SG" sz="1400">
                <a:latin typeface="Ubuntu" panose="020B0504030602030204" pitchFamily="34" charset="0"/>
              </a:rPr>
              <a:t> dui </a:t>
            </a:r>
            <a:r>
              <a:rPr lang="en-SG" sz="1400" err="1">
                <a:latin typeface="Ubuntu" panose="020B0504030602030204" pitchFamily="34" charset="0"/>
              </a:rPr>
              <a:t>condimentum</a:t>
            </a:r>
            <a:r>
              <a:rPr lang="en-SG" sz="1400">
                <a:latin typeface="Ubuntu" panose="020B0504030602030204" pitchFamily="34" charset="0"/>
              </a:rPr>
              <a:t> id.</a:t>
            </a:r>
            <a:endParaRPr lang="en-US" sz="1400">
              <a:latin typeface="Ubuntu" panose="020B0504030602030204" pitchFamily="34" charset="0"/>
            </a:endParaRPr>
          </a:p>
        </p:txBody>
      </p:sp>
      <p:pic>
        <p:nvPicPr>
          <p:cNvPr id="6" name="Picture 5">
            <a:extLst>
              <a:ext uri="{FF2B5EF4-FFF2-40B4-BE49-F238E27FC236}">
                <a16:creationId xmlns:a16="http://schemas.microsoft.com/office/drawing/2014/main" id="{BDF15F08-8761-0C4E-AF5D-48ABE33F44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645" y="1774163"/>
            <a:ext cx="960699" cy="881952"/>
          </a:xfrm>
          <a:prstGeom prst="rect">
            <a:avLst/>
          </a:prstGeom>
        </p:spPr>
      </p:pic>
      <p:pic>
        <p:nvPicPr>
          <p:cNvPr id="10" name="Picture 9">
            <a:extLst>
              <a:ext uri="{FF2B5EF4-FFF2-40B4-BE49-F238E27FC236}">
                <a16:creationId xmlns:a16="http://schemas.microsoft.com/office/drawing/2014/main" id="{813918C7-CB26-E447-901D-219B355FA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713" y="1684223"/>
            <a:ext cx="930910" cy="930908"/>
          </a:xfrm>
          <a:prstGeom prst="rect">
            <a:avLst/>
          </a:prstGeom>
        </p:spPr>
      </p:pic>
      <p:pic>
        <p:nvPicPr>
          <p:cNvPr id="11" name="Picture 10">
            <a:extLst>
              <a:ext uri="{FF2B5EF4-FFF2-40B4-BE49-F238E27FC236}">
                <a16:creationId xmlns:a16="http://schemas.microsoft.com/office/drawing/2014/main" id="{CF4772CB-3A58-A440-97CA-F2CB6565AC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740" y="4041939"/>
            <a:ext cx="721884" cy="875474"/>
          </a:xfrm>
          <a:prstGeom prst="rect">
            <a:avLst/>
          </a:prstGeom>
        </p:spPr>
      </p:pic>
      <p:sp>
        <p:nvSpPr>
          <p:cNvPr id="12" name="Text Placeholder 2">
            <a:extLst>
              <a:ext uri="{FF2B5EF4-FFF2-40B4-BE49-F238E27FC236}">
                <a16:creationId xmlns:a16="http://schemas.microsoft.com/office/drawing/2014/main" id="{83253A31-D6FD-A84A-BF63-E92FA6E7484B}"/>
              </a:ext>
            </a:extLst>
          </p:cNvPr>
          <p:cNvSpPr txBox="1">
            <a:spLocks/>
          </p:cNvSpPr>
          <p:nvPr/>
        </p:nvSpPr>
        <p:spPr>
          <a:xfrm>
            <a:off x="2031380" y="3999159"/>
            <a:ext cx="3550092" cy="13541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2200"/>
              </a:spcBef>
              <a:buFont typeface="Arial" panose="020B0604020202020204" pitchFamily="34" charset="0"/>
              <a:buNone/>
            </a:pPr>
            <a:r>
              <a:rPr lang="en-SG" sz="1400" err="1">
                <a:latin typeface="Ubuntu" panose="020B0504030602030204" pitchFamily="34" charset="0"/>
              </a:rPr>
              <a:t>Etiam</a:t>
            </a:r>
            <a:r>
              <a:rPr lang="en-SG" sz="1400">
                <a:latin typeface="Ubuntu" panose="020B0504030602030204" pitchFamily="34" charset="0"/>
              </a:rPr>
              <a:t> </a:t>
            </a:r>
            <a:r>
              <a:rPr lang="en-SG" sz="1400" err="1">
                <a:latin typeface="Ubuntu" panose="020B0504030602030204" pitchFamily="34" charset="0"/>
              </a:rPr>
              <a:t>sollicitudin</a:t>
            </a:r>
            <a:r>
              <a:rPr lang="en-SG" sz="1400">
                <a:latin typeface="Ubuntu" panose="020B0504030602030204" pitchFamily="34" charset="0"/>
              </a:rPr>
              <a:t> dui </a:t>
            </a:r>
            <a:r>
              <a:rPr lang="en-SG" sz="1400" err="1">
                <a:latin typeface="Ubuntu" panose="020B0504030602030204" pitchFamily="34" charset="0"/>
              </a:rPr>
              <a:t>ut</a:t>
            </a:r>
            <a:r>
              <a:rPr lang="en-SG" sz="1400">
                <a:latin typeface="Ubuntu" panose="020B0504030602030204" pitchFamily="34" charset="0"/>
              </a:rPr>
              <a:t> </a:t>
            </a:r>
            <a:r>
              <a:rPr lang="en-SG" sz="1400" err="1">
                <a:latin typeface="Ubuntu" panose="020B0504030602030204" pitchFamily="34" charset="0"/>
              </a:rPr>
              <a:t>elit</a:t>
            </a:r>
            <a:r>
              <a:rPr lang="en-SG" sz="1400">
                <a:latin typeface="Ubuntu" panose="020B0504030602030204" pitchFamily="34" charset="0"/>
              </a:rPr>
              <a:t> lacinia, vitae </a:t>
            </a:r>
            <a:r>
              <a:rPr lang="en-SG" sz="1400" err="1">
                <a:latin typeface="Ubuntu" panose="020B0504030602030204" pitchFamily="34" charset="0"/>
              </a:rPr>
              <a:t>aliquet</a:t>
            </a:r>
            <a:r>
              <a:rPr lang="en-SG" sz="1400">
                <a:latin typeface="Ubuntu" panose="020B0504030602030204" pitchFamily="34" charset="0"/>
              </a:rPr>
              <a:t> </a:t>
            </a:r>
            <a:r>
              <a:rPr lang="en-SG" sz="1400" err="1">
                <a:latin typeface="Ubuntu" panose="020B0504030602030204" pitchFamily="34" charset="0"/>
              </a:rPr>
              <a:t>nunc</a:t>
            </a:r>
            <a:r>
              <a:rPr lang="en-SG" sz="1400">
                <a:latin typeface="Ubuntu" panose="020B0504030602030204" pitchFamily="34" charset="0"/>
              </a:rPr>
              <a:t> </a:t>
            </a:r>
            <a:r>
              <a:rPr lang="en-SG" sz="1400" err="1">
                <a:latin typeface="Ubuntu" panose="020B0504030602030204" pitchFamily="34" charset="0"/>
              </a:rPr>
              <a:t>scelerisque</a:t>
            </a:r>
            <a:r>
              <a:rPr lang="en-SG" sz="1400">
                <a:latin typeface="Ubuntu" panose="020B0504030602030204" pitchFamily="34" charset="0"/>
              </a:rPr>
              <a:t>. Duis </a:t>
            </a:r>
            <a:r>
              <a:rPr lang="en-SG" sz="1400" err="1">
                <a:latin typeface="Ubuntu" panose="020B0504030602030204" pitchFamily="34" charset="0"/>
              </a:rPr>
              <a:t>ut</a:t>
            </a:r>
            <a:r>
              <a:rPr lang="en-SG" sz="1400">
                <a:latin typeface="Ubuntu" panose="020B0504030602030204" pitchFamily="34" charset="0"/>
              </a:rPr>
              <a:t> </a:t>
            </a:r>
            <a:r>
              <a:rPr lang="en-SG" sz="1400" err="1">
                <a:latin typeface="Ubuntu" panose="020B0504030602030204" pitchFamily="34" charset="0"/>
              </a:rPr>
              <a:t>sem</a:t>
            </a:r>
            <a:r>
              <a:rPr lang="en-SG" sz="1400">
                <a:latin typeface="Ubuntu" panose="020B0504030602030204" pitchFamily="34" charset="0"/>
              </a:rPr>
              <a:t> </a:t>
            </a:r>
            <a:r>
              <a:rPr lang="en-SG" sz="1400" err="1">
                <a:latin typeface="Ubuntu" panose="020B0504030602030204" pitchFamily="34" charset="0"/>
              </a:rPr>
              <a:t>bibendum</a:t>
            </a:r>
            <a:r>
              <a:rPr lang="en-SG" sz="1400">
                <a:latin typeface="Ubuntu" panose="020B0504030602030204" pitchFamily="34" charset="0"/>
              </a:rPr>
              <a:t>, </a:t>
            </a:r>
            <a:r>
              <a:rPr lang="en-SG" sz="1400" err="1">
                <a:latin typeface="Ubuntu" panose="020B0504030602030204" pitchFamily="34" charset="0"/>
              </a:rPr>
              <a:t>vehicula</a:t>
            </a:r>
            <a:r>
              <a:rPr lang="en-SG" sz="1400">
                <a:latin typeface="Ubuntu" panose="020B0504030602030204" pitchFamily="34" charset="0"/>
              </a:rPr>
              <a:t> ligula non, </a:t>
            </a:r>
            <a:r>
              <a:rPr lang="en-SG" sz="1400" err="1">
                <a:latin typeface="Ubuntu" panose="020B0504030602030204" pitchFamily="34" charset="0"/>
              </a:rPr>
              <a:t>varius</a:t>
            </a:r>
            <a:r>
              <a:rPr lang="en-SG" sz="1400">
                <a:latin typeface="Ubuntu" panose="020B0504030602030204" pitchFamily="34" charset="0"/>
              </a:rPr>
              <a:t> eros. Duis </a:t>
            </a:r>
            <a:r>
              <a:rPr lang="en-SG" sz="1400" err="1">
                <a:latin typeface="Ubuntu" panose="020B0504030602030204" pitchFamily="34" charset="0"/>
              </a:rPr>
              <a:t>tristique</a:t>
            </a:r>
            <a:r>
              <a:rPr lang="en-SG" sz="1400">
                <a:latin typeface="Ubuntu" panose="020B0504030602030204" pitchFamily="34" charset="0"/>
              </a:rPr>
              <a:t> </a:t>
            </a:r>
            <a:r>
              <a:rPr lang="en-SG" sz="1400" err="1">
                <a:latin typeface="Ubuntu" panose="020B0504030602030204" pitchFamily="34" charset="0"/>
              </a:rPr>
              <a:t>velit</a:t>
            </a:r>
            <a:r>
              <a:rPr lang="en-SG" sz="1400">
                <a:latin typeface="Ubuntu" panose="020B0504030602030204" pitchFamily="34" charset="0"/>
              </a:rPr>
              <a:t> </a:t>
            </a:r>
            <a:r>
              <a:rPr lang="en-SG" sz="1400" err="1">
                <a:latin typeface="Ubuntu" panose="020B0504030602030204" pitchFamily="34" charset="0"/>
              </a:rPr>
              <a:t>lectus</a:t>
            </a:r>
            <a:r>
              <a:rPr lang="en-SG" sz="1400">
                <a:latin typeface="Ubuntu" panose="020B0504030602030204" pitchFamily="34" charset="0"/>
              </a:rPr>
              <a:t>, </a:t>
            </a:r>
            <a:r>
              <a:rPr lang="en-SG" sz="1400" err="1">
                <a:latin typeface="Ubuntu" panose="020B0504030602030204" pitchFamily="34" charset="0"/>
              </a:rPr>
              <a:t>dapibus</a:t>
            </a:r>
            <a:r>
              <a:rPr lang="en-SG" sz="1400">
                <a:latin typeface="Ubuntu" panose="020B0504030602030204" pitchFamily="34" charset="0"/>
              </a:rPr>
              <a:t> </a:t>
            </a:r>
            <a:r>
              <a:rPr lang="en-SG" sz="1400" err="1">
                <a:latin typeface="Ubuntu" panose="020B0504030602030204" pitchFamily="34" charset="0"/>
              </a:rPr>
              <a:t>ullamcorper</a:t>
            </a:r>
            <a:r>
              <a:rPr lang="en-SG" sz="1400">
                <a:latin typeface="Ubuntu" panose="020B0504030602030204" pitchFamily="34" charset="0"/>
              </a:rPr>
              <a:t> dui </a:t>
            </a:r>
            <a:r>
              <a:rPr lang="en-SG" sz="1400" err="1">
                <a:latin typeface="Ubuntu" panose="020B0504030602030204" pitchFamily="34" charset="0"/>
              </a:rPr>
              <a:t>condimentum</a:t>
            </a:r>
            <a:r>
              <a:rPr lang="en-SG" sz="1400">
                <a:latin typeface="Ubuntu" panose="020B0504030602030204" pitchFamily="34" charset="0"/>
              </a:rPr>
              <a:t> id.</a:t>
            </a:r>
            <a:endParaRPr lang="en-US" sz="1400">
              <a:latin typeface="Ubuntu" panose="020B0504030602030204" pitchFamily="34" charset="0"/>
            </a:endParaRPr>
          </a:p>
        </p:txBody>
      </p:sp>
      <p:pic>
        <p:nvPicPr>
          <p:cNvPr id="8" name="Picture 7">
            <a:extLst>
              <a:ext uri="{FF2B5EF4-FFF2-40B4-BE49-F238E27FC236}">
                <a16:creationId xmlns:a16="http://schemas.microsoft.com/office/drawing/2014/main" id="{BF1DA8CF-9E77-E746-ADDB-DC85EDF9D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4362" y="3986505"/>
            <a:ext cx="876149" cy="930908"/>
          </a:xfrm>
          <a:prstGeom prst="rect">
            <a:avLst/>
          </a:prstGeom>
        </p:spPr>
      </p:pic>
      <p:sp>
        <p:nvSpPr>
          <p:cNvPr id="13" name="Text Placeholder 3">
            <a:extLst>
              <a:ext uri="{FF2B5EF4-FFF2-40B4-BE49-F238E27FC236}">
                <a16:creationId xmlns:a16="http://schemas.microsoft.com/office/drawing/2014/main" id="{53FE9FF9-B11F-B349-B3A8-8BC2802EB993}"/>
              </a:ext>
            </a:extLst>
          </p:cNvPr>
          <p:cNvSpPr txBox="1">
            <a:spLocks/>
          </p:cNvSpPr>
          <p:nvPr/>
        </p:nvSpPr>
        <p:spPr>
          <a:xfrm>
            <a:off x="7573181" y="3999159"/>
            <a:ext cx="3550092" cy="13541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2200"/>
              </a:spcBef>
              <a:buFont typeface="Arial" panose="020B0604020202020204" pitchFamily="34" charset="0"/>
              <a:buNone/>
            </a:pPr>
            <a:r>
              <a:rPr lang="en-SG" sz="1400">
                <a:latin typeface="Ubuntu" panose="020B0504030602030204" pitchFamily="34" charset="0"/>
              </a:rPr>
              <a:t>Etiam sollicitudin dui ut elit lacinia, vitae aliquet nunc scelerisque. Duis ut sem bibendum, vehicula ligula non, varius eros. Duis tristique velit lectus, dapibus ullamcorper dui condimentum id.</a:t>
            </a:r>
            <a:endParaRPr lang="en-US" sz="1400">
              <a:latin typeface="Ubuntu" panose="020B0504030602030204" pitchFamily="34" charset="0"/>
            </a:endParaRPr>
          </a:p>
        </p:txBody>
      </p:sp>
      <p:cxnSp>
        <p:nvCxnSpPr>
          <p:cNvPr id="14" name="Google Shape;65;p14">
            <a:extLst>
              <a:ext uri="{FF2B5EF4-FFF2-40B4-BE49-F238E27FC236}">
                <a16:creationId xmlns:a16="http://schemas.microsoft.com/office/drawing/2014/main" id="{1C1E818B-AFDB-AB45-B699-33914F3D3D68}"/>
              </a:ext>
            </a:extLst>
          </p:cNvPr>
          <p:cNvCxnSpPr>
            <a:cxnSpLocks/>
          </p:cNvCxnSpPr>
          <p:nvPr/>
        </p:nvCxnSpPr>
        <p:spPr>
          <a:xfrm flipV="1">
            <a:off x="6096000" y="1684223"/>
            <a:ext cx="0" cy="1354198"/>
          </a:xfrm>
          <a:prstGeom prst="straightConnector1">
            <a:avLst/>
          </a:prstGeom>
          <a:noFill/>
          <a:ln w="9525" cap="flat" cmpd="sng">
            <a:solidFill>
              <a:srgbClr val="00A7E1"/>
            </a:solidFill>
            <a:prstDash val="solid"/>
            <a:round/>
            <a:headEnd type="none" w="med" len="med"/>
            <a:tailEnd type="none" w="med" len="med"/>
          </a:ln>
        </p:spPr>
      </p:cxnSp>
      <p:cxnSp>
        <p:nvCxnSpPr>
          <p:cNvPr id="16" name="Google Shape;65;p14">
            <a:extLst>
              <a:ext uri="{FF2B5EF4-FFF2-40B4-BE49-F238E27FC236}">
                <a16:creationId xmlns:a16="http://schemas.microsoft.com/office/drawing/2014/main" id="{7016A4BB-33BC-C042-A961-BE71FF882050}"/>
              </a:ext>
            </a:extLst>
          </p:cNvPr>
          <p:cNvCxnSpPr>
            <a:cxnSpLocks/>
          </p:cNvCxnSpPr>
          <p:nvPr/>
        </p:nvCxnSpPr>
        <p:spPr>
          <a:xfrm flipV="1">
            <a:off x="6096000" y="3941286"/>
            <a:ext cx="0" cy="1354198"/>
          </a:xfrm>
          <a:prstGeom prst="straightConnector1">
            <a:avLst/>
          </a:prstGeom>
          <a:noFill/>
          <a:ln w="9525" cap="flat" cmpd="sng">
            <a:solidFill>
              <a:srgbClr val="00A7E1"/>
            </a:solidFill>
            <a:prstDash val="solid"/>
            <a:round/>
            <a:headEnd type="none" w="med" len="med"/>
            <a:tailEnd type="none" w="med" len="med"/>
          </a:ln>
        </p:spPr>
      </p:cxnSp>
      <p:cxnSp>
        <p:nvCxnSpPr>
          <p:cNvPr id="17" name="Google Shape;65;p14">
            <a:extLst>
              <a:ext uri="{FF2B5EF4-FFF2-40B4-BE49-F238E27FC236}">
                <a16:creationId xmlns:a16="http://schemas.microsoft.com/office/drawing/2014/main" id="{523FFF0F-8ABB-D442-8BCE-1D305CD6F8AA}"/>
              </a:ext>
            </a:extLst>
          </p:cNvPr>
          <p:cNvCxnSpPr>
            <a:cxnSpLocks/>
          </p:cNvCxnSpPr>
          <p:nvPr/>
        </p:nvCxnSpPr>
        <p:spPr>
          <a:xfrm flipV="1">
            <a:off x="655899" y="1684223"/>
            <a:ext cx="0" cy="1354198"/>
          </a:xfrm>
          <a:prstGeom prst="straightConnector1">
            <a:avLst/>
          </a:prstGeom>
          <a:noFill/>
          <a:ln w="9525" cap="flat" cmpd="sng">
            <a:solidFill>
              <a:srgbClr val="00A7E1"/>
            </a:solidFill>
            <a:prstDash val="solid"/>
            <a:round/>
            <a:headEnd type="none" w="med" len="med"/>
            <a:tailEnd type="none" w="med" len="med"/>
          </a:ln>
        </p:spPr>
      </p:cxnSp>
      <p:cxnSp>
        <p:nvCxnSpPr>
          <p:cNvPr id="18" name="Google Shape;65;p14">
            <a:extLst>
              <a:ext uri="{FF2B5EF4-FFF2-40B4-BE49-F238E27FC236}">
                <a16:creationId xmlns:a16="http://schemas.microsoft.com/office/drawing/2014/main" id="{402DE4C1-895F-7D4E-B299-60E4481F89EF}"/>
              </a:ext>
            </a:extLst>
          </p:cNvPr>
          <p:cNvCxnSpPr>
            <a:cxnSpLocks/>
          </p:cNvCxnSpPr>
          <p:nvPr/>
        </p:nvCxnSpPr>
        <p:spPr>
          <a:xfrm flipV="1">
            <a:off x="655899" y="3941286"/>
            <a:ext cx="0" cy="1354198"/>
          </a:xfrm>
          <a:prstGeom prst="straightConnector1">
            <a:avLst/>
          </a:prstGeom>
          <a:noFill/>
          <a:ln w="9525" cap="flat" cmpd="sng">
            <a:solidFill>
              <a:srgbClr val="00A7E1"/>
            </a:solidFill>
            <a:prstDash val="solid"/>
            <a:round/>
            <a:headEnd type="none" w="med" len="med"/>
            <a:tailEnd type="none" w="med" len="med"/>
          </a:ln>
        </p:spPr>
      </p:cxnSp>
    </p:spTree>
    <p:extLst>
      <p:ext uri="{BB962C8B-B14F-4D97-AF65-F5344CB8AC3E}">
        <p14:creationId xmlns:p14="http://schemas.microsoft.com/office/powerpoint/2010/main" val="480674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BF2B6A5-DF03-0F4A-A513-531ABEE19D99}"/>
              </a:ext>
            </a:extLst>
          </p:cNvPr>
          <p:cNvSpPr/>
          <p:nvPr/>
        </p:nvSpPr>
        <p:spPr>
          <a:xfrm>
            <a:off x="601662" y="1892595"/>
            <a:ext cx="3541713" cy="39446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A4FF2-258D-5B43-9F67-E984C9974D8C}"/>
              </a:ext>
            </a:extLst>
          </p:cNvPr>
          <p:cNvSpPr>
            <a:spLocks noGrp="1"/>
          </p:cNvSpPr>
          <p:nvPr>
            <p:ph type="title"/>
          </p:nvPr>
        </p:nvSpPr>
        <p:spPr>
          <a:xfrm>
            <a:off x="601663" y="365125"/>
            <a:ext cx="10996612" cy="803275"/>
          </a:xfrm>
        </p:spPr>
        <p:txBody>
          <a:bodyPr/>
          <a:lstStyle/>
          <a:p>
            <a:r>
              <a:rPr lang="en-GB"/>
              <a:t>three column images</a:t>
            </a:r>
            <a:endParaRPr lang="en-US"/>
          </a:p>
        </p:txBody>
      </p:sp>
      <p:sp>
        <p:nvSpPr>
          <p:cNvPr id="3" name="Text Placeholder 2">
            <a:extLst>
              <a:ext uri="{FF2B5EF4-FFF2-40B4-BE49-F238E27FC236}">
                <a16:creationId xmlns:a16="http://schemas.microsoft.com/office/drawing/2014/main" id="{5747BB81-B37F-1046-B23A-6BC056F0EA14}"/>
              </a:ext>
            </a:extLst>
          </p:cNvPr>
          <p:cNvSpPr>
            <a:spLocks noGrp="1"/>
          </p:cNvSpPr>
          <p:nvPr>
            <p:ph type="body" sz="quarter" idx="10"/>
          </p:nvPr>
        </p:nvSpPr>
        <p:spPr>
          <a:xfrm>
            <a:off x="813688" y="2070619"/>
            <a:ext cx="3109726" cy="1685260"/>
          </a:xfrm>
        </p:spPr>
        <p:txBody>
          <a:bodyPr/>
          <a:lstStyle/>
          <a:p>
            <a:r>
              <a:rPr lang="en-SG" err="1">
                <a:solidFill>
                  <a:schemeClr val="bg1"/>
                </a:solidFill>
              </a:rPr>
              <a:t>Etiam</a:t>
            </a:r>
            <a:r>
              <a:rPr lang="en-SG">
                <a:solidFill>
                  <a:schemeClr val="bg1"/>
                </a:solidFill>
              </a:rPr>
              <a:t> </a:t>
            </a:r>
            <a:r>
              <a:rPr lang="en-SG" err="1">
                <a:solidFill>
                  <a:schemeClr val="bg1"/>
                </a:solidFill>
              </a:rPr>
              <a:t>sollicitudin</a:t>
            </a:r>
            <a:r>
              <a:rPr lang="en-SG">
                <a:solidFill>
                  <a:schemeClr val="bg1"/>
                </a:solidFill>
              </a:rPr>
              <a:t> dui </a:t>
            </a:r>
            <a:r>
              <a:rPr lang="en-SG" err="1">
                <a:solidFill>
                  <a:schemeClr val="bg1"/>
                </a:solidFill>
              </a:rPr>
              <a:t>ut</a:t>
            </a:r>
            <a:r>
              <a:rPr lang="en-SG">
                <a:solidFill>
                  <a:schemeClr val="bg1"/>
                </a:solidFill>
              </a:rPr>
              <a:t> </a:t>
            </a:r>
            <a:r>
              <a:rPr lang="en-SG" err="1">
                <a:solidFill>
                  <a:schemeClr val="bg1"/>
                </a:solidFill>
              </a:rPr>
              <a:t>elit</a:t>
            </a:r>
            <a:r>
              <a:rPr lang="en-SG">
                <a:solidFill>
                  <a:schemeClr val="bg1"/>
                </a:solidFill>
              </a:rPr>
              <a:t> lacinia, vitae </a:t>
            </a:r>
            <a:r>
              <a:rPr lang="en-SG" err="1">
                <a:solidFill>
                  <a:schemeClr val="bg1"/>
                </a:solidFill>
              </a:rPr>
              <a:t>aliquet</a:t>
            </a:r>
            <a:r>
              <a:rPr lang="en-SG">
                <a:solidFill>
                  <a:schemeClr val="bg1"/>
                </a:solidFill>
              </a:rPr>
              <a:t> </a:t>
            </a:r>
            <a:r>
              <a:rPr lang="en-SG" err="1">
                <a:solidFill>
                  <a:schemeClr val="bg1"/>
                </a:solidFill>
              </a:rPr>
              <a:t>nunc</a:t>
            </a:r>
            <a:r>
              <a:rPr lang="en-SG">
                <a:solidFill>
                  <a:schemeClr val="bg1"/>
                </a:solidFill>
              </a:rPr>
              <a:t> </a:t>
            </a:r>
            <a:r>
              <a:rPr lang="en-SG" err="1">
                <a:solidFill>
                  <a:schemeClr val="bg1"/>
                </a:solidFill>
              </a:rPr>
              <a:t>scelerisque</a:t>
            </a:r>
            <a:r>
              <a:rPr lang="en-SG">
                <a:solidFill>
                  <a:schemeClr val="bg1"/>
                </a:solidFill>
              </a:rPr>
              <a:t>. Duis </a:t>
            </a:r>
            <a:r>
              <a:rPr lang="en-SG" err="1">
                <a:solidFill>
                  <a:schemeClr val="bg1"/>
                </a:solidFill>
              </a:rPr>
              <a:t>ut</a:t>
            </a:r>
            <a:r>
              <a:rPr lang="en-SG">
                <a:solidFill>
                  <a:schemeClr val="bg1"/>
                </a:solidFill>
              </a:rPr>
              <a:t> </a:t>
            </a:r>
            <a:r>
              <a:rPr lang="en-SG" err="1">
                <a:solidFill>
                  <a:schemeClr val="bg1"/>
                </a:solidFill>
              </a:rPr>
              <a:t>sem</a:t>
            </a:r>
            <a:r>
              <a:rPr lang="en-SG">
                <a:solidFill>
                  <a:schemeClr val="bg1"/>
                </a:solidFill>
              </a:rPr>
              <a:t> </a:t>
            </a:r>
            <a:r>
              <a:rPr lang="en-SG" err="1">
                <a:solidFill>
                  <a:schemeClr val="bg1"/>
                </a:solidFill>
              </a:rPr>
              <a:t>bibendum</a:t>
            </a:r>
            <a:r>
              <a:rPr lang="en-SG">
                <a:solidFill>
                  <a:schemeClr val="bg1"/>
                </a:solidFill>
              </a:rPr>
              <a:t>, </a:t>
            </a:r>
            <a:r>
              <a:rPr lang="en-SG" err="1">
                <a:solidFill>
                  <a:schemeClr val="bg1"/>
                </a:solidFill>
              </a:rPr>
              <a:t>vehicula</a:t>
            </a:r>
            <a:r>
              <a:rPr lang="en-SG">
                <a:solidFill>
                  <a:schemeClr val="bg1"/>
                </a:solidFill>
              </a:rPr>
              <a:t> ligula non, </a:t>
            </a:r>
            <a:r>
              <a:rPr lang="en-SG" err="1">
                <a:solidFill>
                  <a:schemeClr val="bg1"/>
                </a:solidFill>
              </a:rPr>
              <a:t>varius</a:t>
            </a:r>
            <a:r>
              <a:rPr lang="en-SG">
                <a:solidFill>
                  <a:schemeClr val="bg1"/>
                </a:solidFill>
              </a:rPr>
              <a:t> eros. Duis </a:t>
            </a:r>
            <a:r>
              <a:rPr lang="en-SG" err="1">
                <a:solidFill>
                  <a:schemeClr val="bg1"/>
                </a:solidFill>
              </a:rPr>
              <a:t>tristique</a:t>
            </a:r>
            <a:r>
              <a:rPr lang="en-SG">
                <a:solidFill>
                  <a:schemeClr val="bg1"/>
                </a:solidFill>
              </a:rPr>
              <a:t> </a:t>
            </a:r>
            <a:r>
              <a:rPr lang="en-SG" err="1">
                <a:solidFill>
                  <a:schemeClr val="bg1"/>
                </a:solidFill>
              </a:rPr>
              <a:t>velit</a:t>
            </a:r>
            <a:r>
              <a:rPr lang="en-SG">
                <a:solidFill>
                  <a:schemeClr val="bg1"/>
                </a:solidFill>
              </a:rPr>
              <a:t> </a:t>
            </a:r>
            <a:r>
              <a:rPr lang="en-SG" err="1">
                <a:solidFill>
                  <a:schemeClr val="bg1"/>
                </a:solidFill>
              </a:rPr>
              <a:t>lectus</a:t>
            </a:r>
            <a:r>
              <a:rPr lang="en-SG">
                <a:solidFill>
                  <a:schemeClr val="bg1"/>
                </a:solidFill>
              </a:rPr>
              <a:t>, </a:t>
            </a:r>
            <a:r>
              <a:rPr lang="en-SG" err="1">
                <a:solidFill>
                  <a:schemeClr val="bg1"/>
                </a:solidFill>
              </a:rPr>
              <a:t>dapibus</a:t>
            </a:r>
            <a:r>
              <a:rPr lang="en-SG">
                <a:solidFill>
                  <a:schemeClr val="bg1"/>
                </a:solidFill>
              </a:rPr>
              <a:t> </a:t>
            </a:r>
            <a:r>
              <a:rPr lang="en-SG" err="1">
                <a:solidFill>
                  <a:schemeClr val="bg1"/>
                </a:solidFill>
              </a:rPr>
              <a:t>ullamcorper</a:t>
            </a:r>
            <a:r>
              <a:rPr lang="en-SG">
                <a:solidFill>
                  <a:schemeClr val="bg1"/>
                </a:solidFill>
              </a:rPr>
              <a:t> dui </a:t>
            </a:r>
            <a:r>
              <a:rPr lang="en-SG" err="1">
                <a:solidFill>
                  <a:schemeClr val="bg1"/>
                </a:solidFill>
              </a:rPr>
              <a:t>condimentum</a:t>
            </a:r>
            <a:r>
              <a:rPr lang="en-SG">
                <a:solidFill>
                  <a:schemeClr val="bg1"/>
                </a:solidFill>
              </a:rPr>
              <a:t> id.</a:t>
            </a:r>
            <a:endParaRPr lang="en-US">
              <a:solidFill>
                <a:schemeClr val="bg1"/>
              </a:solidFill>
            </a:endParaRPr>
          </a:p>
        </p:txBody>
      </p:sp>
      <p:sp>
        <p:nvSpPr>
          <p:cNvPr id="24" name="Rectangle 23">
            <a:extLst>
              <a:ext uri="{FF2B5EF4-FFF2-40B4-BE49-F238E27FC236}">
                <a16:creationId xmlns:a16="http://schemas.microsoft.com/office/drawing/2014/main" id="{1BB6B7AA-5FD9-E247-A68B-5F6A5FD44148}"/>
              </a:ext>
            </a:extLst>
          </p:cNvPr>
          <p:cNvSpPr/>
          <p:nvPr/>
        </p:nvSpPr>
        <p:spPr>
          <a:xfrm>
            <a:off x="4323057" y="1892595"/>
            <a:ext cx="3541713" cy="39446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2">
            <a:extLst>
              <a:ext uri="{FF2B5EF4-FFF2-40B4-BE49-F238E27FC236}">
                <a16:creationId xmlns:a16="http://schemas.microsoft.com/office/drawing/2014/main" id="{26811BBF-CC49-8744-8FDF-0CEACECAC793}"/>
              </a:ext>
            </a:extLst>
          </p:cNvPr>
          <p:cNvSpPr txBox="1">
            <a:spLocks/>
          </p:cNvSpPr>
          <p:nvPr/>
        </p:nvSpPr>
        <p:spPr>
          <a:xfrm>
            <a:off x="4535083" y="2070619"/>
            <a:ext cx="3109726" cy="1685260"/>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Ubuntu" panose="020B05040306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err="1">
                <a:solidFill>
                  <a:schemeClr val="bg1"/>
                </a:solidFill>
              </a:rPr>
              <a:t>Etiam</a:t>
            </a:r>
            <a:r>
              <a:rPr lang="en-SG">
                <a:solidFill>
                  <a:schemeClr val="bg1"/>
                </a:solidFill>
              </a:rPr>
              <a:t> </a:t>
            </a:r>
            <a:r>
              <a:rPr lang="en-SG" err="1">
                <a:solidFill>
                  <a:schemeClr val="bg1"/>
                </a:solidFill>
              </a:rPr>
              <a:t>sollicitudin</a:t>
            </a:r>
            <a:r>
              <a:rPr lang="en-SG">
                <a:solidFill>
                  <a:schemeClr val="bg1"/>
                </a:solidFill>
              </a:rPr>
              <a:t> dui </a:t>
            </a:r>
            <a:r>
              <a:rPr lang="en-SG" err="1">
                <a:solidFill>
                  <a:schemeClr val="bg1"/>
                </a:solidFill>
              </a:rPr>
              <a:t>ut</a:t>
            </a:r>
            <a:r>
              <a:rPr lang="en-SG">
                <a:solidFill>
                  <a:schemeClr val="bg1"/>
                </a:solidFill>
              </a:rPr>
              <a:t> </a:t>
            </a:r>
            <a:r>
              <a:rPr lang="en-SG" err="1">
                <a:solidFill>
                  <a:schemeClr val="bg1"/>
                </a:solidFill>
              </a:rPr>
              <a:t>elit</a:t>
            </a:r>
            <a:r>
              <a:rPr lang="en-SG">
                <a:solidFill>
                  <a:schemeClr val="bg1"/>
                </a:solidFill>
              </a:rPr>
              <a:t> lacinia, vitae </a:t>
            </a:r>
            <a:r>
              <a:rPr lang="en-SG" err="1">
                <a:solidFill>
                  <a:schemeClr val="bg1"/>
                </a:solidFill>
              </a:rPr>
              <a:t>aliquet</a:t>
            </a:r>
            <a:r>
              <a:rPr lang="en-SG">
                <a:solidFill>
                  <a:schemeClr val="bg1"/>
                </a:solidFill>
              </a:rPr>
              <a:t> </a:t>
            </a:r>
            <a:r>
              <a:rPr lang="en-SG" err="1">
                <a:solidFill>
                  <a:schemeClr val="bg1"/>
                </a:solidFill>
              </a:rPr>
              <a:t>nunc</a:t>
            </a:r>
            <a:r>
              <a:rPr lang="en-SG">
                <a:solidFill>
                  <a:schemeClr val="bg1"/>
                </a:solidFill>
              </a:rPr>
              <a:t> </a:t>
            </a:r>
            <a:r>
              <a:rPr lang="en-SG" err="1">
                <a:solidFill>
                  <a:schemeClr val="bg1"/>
                </a:solidFill>
              </a:rPr>
              <a:t>scelerisque</a:t>
            </a:r>
            <a:r>
              <a:rPr lang="en-SG">
                <a:solidFill>
                  <a:schemeClr val="bg1"/>
                </a:solidFill>
              </a:rPr>
              <a:t>. Duis </a:t>
            </a:r>
            <a:r>
              <a:rPr lang="en-SG" err="1">
                <a:solidFill>
                  <a:schemeClr val="bg1"/>
                </a:solidFill>
              </a:rPr>
              <a:t>ut</a:t>
            </a:r>
            <a:r>
              <a:rPr lang="en-SG">
                <a:solidFill>
                  <a:schemeClr val="bg1"/>
                </a:solidFill>
              </a:rPr>
              <a:t> </a:t>
            </a:r>
            <a:r>
              <a:rPr lang="en-SG" err="1">
                <a:solidFill>
                  <a:schemeClr val="bg1"/>
                </a:solidFill>
              </a:rPr>
              <a:t>sem</a:t>
            </a:r>
            <a:r>
              <a:rPr lang="en-SG">
                <a:solidFill>
                  <a:schemeClr val="bg1"/>
                </a:solidFill>
              </a:rPr>
              <a:t> </a:t>
            </a:r>
            <a:r>
              <a:rPr lang="en-SG" err="1">
                <a:solidFill>
                  <a:schemeClr val="bg1"/>
                </a:solidFill>
              </a:rPr>
              <a:t>bibendum</a:t>
            </a:r>
            <a:r>
              <a:rPr lang="en-SG">
                <a:solidFill>
                  <a:schemeClr val="bg1"/>
                </a:solidFill>
              </a:rPr>
              <a:t>, </a:t>
            </a:r>
            <a:r>
              <a:rPr lang="en-SG" err="1">
                <a:solidFill>
                  <a:schemeClr val="bg1"/>
                </a:solidFill>
              </a:rPr>
              <a:t>vehicula</a:t>
            </a:r>
            <a:r>
              <a:rPr lang="en-SG">
                <a:solidFill>
                  <a:schemeClr val="bg1"/>
                </a:solidFill>
              </a:rPr>
              <a:t> ligula non, </a:t>
            </a:r>
            <a:r>
              <a:rPr lang="en-SG" err="1">
                <a:solidFill>
                  <a:schemeClr val="bg1"/>
                </a:solidFill>
              </a:rPr>
              <a:t>varius</a:t>
            </a:r>
            <a:r>
              <a:rPr lang="en-SG">
                <a:solidFill>
                  <a:schemeClr val="bg1"/>
                </a:solidFill>
              </a:rPr>
              <a:t> eros. Duis </a:t>
            </a:r>
            <a:r>
              <a:rPr lang="en-SG" err="1">
                <a:solidFill>
                  <a:schemeClr val="bg1"/>
                </a:solidFill>
              </a:rPr>
              <a:t>tristique</a:t>
            </a:r>
            <a:r>
              <a:rPr lang="en-SG">
                <a:solidFill>
                  <a:schemeClr val="bg1"/>
                </a:solidFill>
              </a:rPr>
              <a:t> </a:t>
            </a:r>
            <a:r>
              <a:rPr lang="en-SG" err="1">
                <a:solidFill>
                  <a:schemeClr val="bg1"/>
                </a:solidFill>
              </a:rPr>
              <a:t>velit</a:t>
            </a:r>
            <a:r>
              <a:rPr lang="en-SG">
                <a:solidFill>
                  <a:schemeClr val="bg1"/>
                </a:solidFill>
              </a:rPr>
              <a:t> </a:t>
            </a:r>
            <a:r>
              <a:rPr lang="en-SG" err="1">
                <a:solidFill>
                  <a:schemeClr val="bg1"/>
                </a:solidFill>
              </a:rPr>
              <a:t>lectus</a:t>
            </a:r>
            <a:r>
              <a:rPr lang="en-SG">
                <a:solidFill>
                  <a:schemeClr val="bg1"/>
                </a:solidFill>
              </a:rPr>
              <a:t>, </a:t>
            </a:r>
            <a:r>
              <a:rPr lang="en-SG" err="1">
                <a:solidFill>
                  <a:schemeClr val="bg1"/>
                </a:solidFill>
              </a:rPr>
              <a:t>dapibus</a:t>
            </a:r>
            <a:r>
              <a:rPr lang="en-SG">
                <a:solidFill>
                  <a:schemeClr val="bg1"/>
                </a:solidFill>
              </a:rPr>
              <a:t> </a:t>
            </a:r>
            <a:r>
              <a:rPr lang="en-SG" err="1">
                <a:solidFill>
                  <a:schemeClr val="bg1"/>
                </a:solidFill>
              </a:rPr>
              <a:t>ullamcorper</a:t>
            </a:r>
            <a:r>
              <a:rPr lang="en-SG">
                <a:solidFill>
                  <a:schemeClr val="bg1"/>
                </a:solidFill>
              </a:rPr>
              <a:t> dui </a:t>
            </a:r>
            <a:r>
              <a:rPr lang="en-SG" err="1">
                <a:solidFill>
                  <a:schemeClr val="bg1"/>
                </a:solidFill>
              </a:rPr>
              <a:t>condimentum</a:t>
            </a:r>
            <a:r>
              <a:rPr lang="en-SG">
                <a:solidFill>
                  <a:schemeClr val="bg1"/>
                </a:solidFill>
              </a:rPr>
              <a:t> id.</a:t>
            </a:r>
            <a:endParaRPr lang="en-US">
              <a:solidFill>
                <a:schemeClr val="bg1"/>
              </a:solidFill>
            </a:endParaRPr>
          </a:p>
        </p:txBody>
      </p:sp>
      <p:sp>
        <p:nvSpPr>
          <p:cNvPr id="26" name="Rectangle 25">
            <a:extLst>
              <a:ext uri="{FF2B5EF4-FFF2-40B4-BE49-F238E27FC236}">
                <a16:creationId xmlns:a16="http://schemas.microsoft.com/office/drawing/2014/main" id="{CF878B4F-F4E7-844F-8295-853DA2460796}"/>
              </a:ext>
            </a:extLst>
          </p:cNvPr>
          <p:cNvSpPr/>
          <p:nvPr/>
        </p:nvSpPr>
        <p:spPr>
          <a:xfrm>
            <a:off x="8076796" y="1892595"/>
            <a:ext cx="3541713" cy="39446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02D70CF5-2E3B-9244-B62F-B3CF8AF47C95}"/>
              </a:ext>
            </a:extLst>
          </p:cNvPr>
          <p:cNvSpPr txBox="1">
            <a:spLocks/>
          </p:cNvSpPr>
          <p:nvPr/>
        </p:nvSpPr>
        <p:spPr>
          <a:xfrm>
            <a:off x="8288822" y="2070619"/>
            <a:ext cx="3109726" cy="1685260"/>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Ubuntu" panose="020B05040306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err="1">
                <a:solidFill>
                  <a:schemeClr val="bg1"/>
                </a:solidFill>
              </a:rPr>
              <a:t>Etiam</a:t>
            </a:r>
            <a:r>
              <a:rPr lang="en-SG">
                <a:solidFill>
                  <a:schemeClr val="bg1"/>
                </a:solidFill>
              </a:rPr>
              <a:t> </a:t>
            </a:r>
            <a:r>
              <a:rPr lang="en-SG" err="1">
                <a:solidFill>
                  <a:schemeClr val="bg1"/>
                </a:solidFill>
              </a:rPr>
              <a:t>sollicitudin</a:t>
            </a:r>
            <a:r>
              <a:rPr lang="en-SG">
                <a:solidFill>
                  <a:schemeClr val="bg1"/>
                </a:solidFill>
              </a:rPr>
              <a:t> dui </a:t>
            </a:r>
            <a:r>
              <a:rPr lang="en-SG" err="1">
                <a:solidFill>
                  <a:schemeClr val="bg1"/>
                </a:solidFill>
              </a:rPr>
              <a:t>ut</a:t>
            </a:r>
            <a:r>
              <a:rPr lang="en-SG">
                <a:solidFill>
                  <a:schemeClr val="bg1"/>
                </a:solidFill>
              </a:rPr>
              <a:t> </a:t>
            </a:r>
            <a:r>
              <a:rPr lang="en-SG" err="1">
                <a:solidFill>
                  <a:schemeClr val="bg1"/>
                </a:solidFill>
              </a:rPr>
              <a:t>elit</a:t>
            </a:r>
            <a:r>
              <a:rPr lang="en-SG">
                <a:solidFill>
                  <a:schemeClr val="bg1"/>
                </a:solidFill>
              </a:rPr>
              <a:t> lacinia, vitae </a:t>
            </a:r>
            <a:r>
              <a:rPr lang="en-SG" err="1">
                <a:solidFill>
                  <a:schemeClr val="bg1"/>
                </a:solidFill>
              </a:rPr>
              <a:t>aliquet</a:t>
            </a:r>
            <a:r>
              <a:rPr lang="en-SG">
                <a:solidFill>
                  <a:schemeClr val="bg1"/>
                </a:solidFill>
              </a:rPr>
              <a:t> </a:t>
            </a:r>
            <a:r>
              <a:rPr lang="en-SG" err="1">
                <a:solidFill>
                  <a:schemeClr val="bg1"/>
                </a:solidFill>
              </a:rPr>
              <a:t>nunc</a:t>
            </a:r>
            <a:r>
              <a:rPr lang="en-SG">
                <a:solidFill>
                  <a:schemeClr val="bg1"/>
                </a:solidFill>
              </a:rPr>
              <a:t> </a:t>
            </a:r>
            <a:r>
              <a:rPr lang="en-SG" err="1">
                <a:solidFill>
                  <a:schemeClr val="bg1"/>
                </a:solidFill>
              </a:rPr>
              <a:t>scelerisque</a:t>
            </a:r>
            <a:r>
              <a:rPr lang="en-SG">
                <a:solidFill>
                  <a:schemeClr val="bg1"/>
                </a:solidFill>
              </a:rPr>
              <a:t>. Duis </a:t>
            </a:r>
            <a:r>
              <a:rPr lang="en-SG" err="1">
                <a:solidFill>
                  <a:schemeClr val="bg1"/>
                </a:solidFill>
              </a:rPr>
              <a:t>ut</a:t>
            </a:r>
            <a:r>
              <a:rPr lang="en-SG">
                <a:solidFill>
                  <a:schemeClr val="bg1"/>
                </a:solidFill>
              </a:rPr>
              <a:t> </a:t>
            </a:r>
            <a:r>
              <a:rPr lang="en-SG" err="1">
                <a:solidFill>
                  <a:schemeClr val="bg1"/>
                </a:solidFill>
              </a:rPr>
              <a:t>sem</a:t>
            </a:r>
            <a:r>
              <a:rPr lang="en-SG">
                <a:solidFill>
                  <a:schemeClr val="bg1"/>
                </a:solidFill>
              </a:rPr>
              <a:t> </a:t>
            </a:r>
            <a:r>
              <a:rPr lang="en-SG" err="1">
                <a:solidFill>
                  <a:schemeClr val="bg1"/>
                </a:solidFill>
              </a:rPr>
              <a:t>bibendum</a:t>
            </a:r>
            <a:r>
              <a:rPr lang="en-SG">
                <a:solidFill>
                  <a:schemeClr val="bg1"/>
                </a:solidFill>
              </a:rPr>
              <a:t>, </a:t>
            </a:r>
            <a:r>
              <a:rPr lang="en-SG" err="1">
                <a:solidFill>
                  <a:schemeClr val="bg1"/>
                </a:solidFill>
              </a:rPr>
              <a:t>vehicula</a:t>
            </a:r>
            <a:r>
              <a:rPr lang="en-SG">
                <a:solidFill>
                  <a:schemeClr val="bg1"/>
                </a:solidFill>
              </a:rPr>
              <a:t> ligula non, </a:t>
            </a:r>
            <a:r>
              <a:rPr lang="en-SG" err="1">
                <a:solidFill>
                  <a:schemeClr val="bg1"/>
                </a:solidFill>
              </a:rPr>
              <a:t>varius</a:t>
            </a:r>
            <a:r>
              <a:rPr lang="en-SG">
                <a:solidFill>
                  <a:schemeClr val="bg1"/>
                </a:solidFill>
              </a:rPr>
              <a:t> eros. Duis </a:t>
            </a:r>
            <a:r>
              <a:rPr lang="en-SG" err="1">
                <a:solidFill>
                  <a:schemeClr val="bg1"/>
                </a:solidFill>
              </a:rPr>
              <a:t>tristique</a:t>
            </a:r>
            <a:r>
              <a:rPr lang="en-SG">
                <a:solidFill>
                  <a:schemeClr val="bg1"/>
                </a:solidFill>
              </a:rPr>
              <a:t> </a:t>
            </a:r>
            <a:r>
              <a:rPr lang="en-SG" err="1">
                <a:solidFill>
                  <a:schemeClr val="bg1"/>
                </a:solidFill>
              </a:rPr>
              <a:t>velit</a:t>
            </a:r>
            <a:r>
              <a:rPr lang="en-SG">
                <a:solidFill>
                  <a:schemeClr val="bg1"/>
                </a:solidFill>
              </a:rPr>
              <a:t> </a:t>
            </a:r>
            <a:r>
              <a:rPr lang="en-SG" err="1">
                <a:solidFill>
                  <a:schemeClr val="bg1"/>
                </a:solidFill>
              </a:rPr>
              <a:t>lectus</a:t>
            </a:r>
            <a:r>
              <a:rPr lang="en-SG">
                <a:solidFill>
                  <a:schemeClr val="bg1"/>
                </a:solidFill>
              </a:rPr>
              <a:t>, </a:t>
            </a:r>
            <a:r>
              <a:rPr lang="en-SG" err="1">
                <a:solidFill>
                  <a:schemeClr val="bg1"/>
                </a:solidFill>
              </a:rPr>
              <a:t>dapibus</a:t>
            </a:r>
            <a:r>
              <a:rPr lang="en-SG">
                <a:solidFill>
                  <a:schemeClr val="bg1"/>
                </a:solidFill>
              </a:rPr>
              <a:t> </a:t>
            </a:r>
            <a:r>
              <a:rPr lang="en-SG" err="1">
                <a:solidFill>
                  <a:schemeClr val="bg1"/>
                </a:solidFill>
              </a:rPr>
              <a:t>ullamcorper</a:t>
            </a:r>
            <a:r>
              <a:rPr lang="en-SG">
                <a:solidFill>
                  <a:schemeClr val="bg1"/>
                </a:solidFill>
              </a:rPr>
              <a:t> dui </a:t>
            </a:r>
            <a:r>
              <a:rPr lang="en-SG" err="1">
                <a:solidFill>
                  <a:schemeClr val="bg1"/>
                </a:solidFill>
              </a:rPr>
              <a:t>condimentum</a:t>
            </a:r>
            <a:r>
              <a:rPr lang="en-SG">
                <a:solidFill>
                  <a:schemeClr val="bg1"/>
                </a:solidFill>
              </a:rPr>
              <a:t> id.</a:t>
            </a:r>
            <a:endParaRPr lang="en-US">
              <a:solidFill>
                <a:schemeClr val="bg1"/>
              </a:solidFill>
            </a:endParaRPr>
          </a:p>
        </p:txBody>
      </p:sp>
    </p:spTree>
    <p:extLst>
      <p:ext uri="{BB962C8B-B14F-4D97-AF65-F5344CB8AC3E}">
        <p14:creationId xmlns:p14="http://schemas.microsoft.com/office/powerpoint/2010/main" val="1034433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7147B-2D9A-4E4C-8617-B247A3D9C56D}"/>
              </a:ext>
            </a:extLst>
          </p:cNvPr>
          <p:cNvSpPr>
            <a:spLocks noGrp="1"/>
          </p:cNvSpPr>
          <p:nvPr>
            <p:ph type="title"/>
          </p:nvPr>
        </p:nvSpPr>
        <p:spPr/>
        <p:txBody>
          <a:bodyPr/>
          <a:lstStyle/>
          <a:p>
            <a:r>
              <a:rPr lang="en-GB"/>
              <a:t>Image half and half</a:t>
            </a:r>
            <a:endParaRPr lang="en-US"/>
          </a:p>
        </p:txBody>
      </p:sp>
      <p:sp>
        <p:nvSpPr>
          <p:cNvPr id="3" name="Text Placeholder 2">
            <a:extLst>
              <a:ext uri="{FF2B5EF4-FFF2-40B4-BE49-F238E27FC236}">
                <a16:creationId xmlns:a16="http://schemas.microsoft.com/office/drawing/2014/main" id="{F82A9DE0-DD1F-1342-AB6B-FDD488E011CC}"/>
              </a:ext>
            </a:extLst>
          </p:cNvPr>
          <p:cNvSpPr>
            <a:spLocks noGrp="1"/>
          </p:cNvSpPr>
          <p:nvPr>
            <p:ph type="body" sz="quarter" idx="10"/>
          </p:nvPr>
        </p:nvSpPr>
        <p:spPr/>
        <p:txBody>
          <a:bodyPr/>
          <a:lstStyle/>
          <a:p>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p>
        </p:txBody>
      </p:sp>
      <p:sp>
        <p:nvSpPr>
          <p:cNvPr id="5" name="Picture Placeholder 4">
            <a:extLst>
              <a:ext uri="{FF2B5EF4-FFF2-40B4-BE49-F238E27FC236}">
                <a16:creationId xmlns:a16="http://schemas.microsoft.com/office/drawing/2014/main" id="{5446224C-E681-491D-AA0C-BAD4A3854D07}"/>
              </a:ext>
            </a:extLst>
          </p:cNvPr>
          <p:cNvSpPr>
            <a:spLocks noGrp="1"/>
          </p:cNvSpPr>
          <p:nvPr>
            <p:ph type="pic" sz="quarter" idx="11"/>
          </p:nvPr>
        </p:nvSpPr>
        <p:spPr/>
      </p:sp>
    </p:spTree>
    <p:extLst>
      <p:ext uri="{BB962C8B-B14F-4D97-AF65-F5344CB8AC3E}">
        <p14:creationId xmlns:p14="http://schemas.microsoft.com/office/powerpoint/2010/main" val="1608707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A6C40-D5AC-144E-9770-04F21B0AEC44}"/>
              </a:ext>
            </a:extLst>
          </p:cNvPr>
          <p:cNvSpPr>
            <a:spLocks noGrp="1"/>
          </p:cNvSpPr>
          <p:nvPr>
            <p:ph type="title"/>
          </p:nvPr>
        </p:nvSpPr>
        <p:spPr/>
        <p:txBody>
          <a:bodyPr/>
          <a:lstStyle/>
          <a:p>
            <a:r>
              <a:rPr lang="en-GB"/>
              <a:t>Image one third</a:t>
            </a:r>
            <a:endParaRPr lang="en-US"/>
          </a:p>
        </p:txBody>
      </p:sp>
      <p:sp>
        <p:nvSpPr>
          <p:cNvPr id="3" name="Text Placeholder 2">
            <a:extLst>
              <a:ext uri="{FF2B5EF4-FFF2-40B4-BE49-F238E27FC236}">
                <a16:creationId xmlns:a16="http://schemas.microsoft.com/office/drawing/2014/main" id="{5E91DFD4-A81F-B544-8B19-7271D83F8964}"/>
              </a:ext>
            </a:extLst>
          </p:cNvPr>
          <p:cNvSpPr>
            <a:spLocks noGrp="1"/>
          </p:cNvSpPr>
          <p:nvPr>
            <p:ph type="body" sz="quarter" idx="10"/>
          </p:nvPr>
        </p:nvSpPr>
        <p:spPr/>
        <p:txBody>
          <a:bodyPr/>
          <a:lstStyle/>
          <a:p>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a:t>
            </a:r>
          </a:p>
          <a:p>
            <a:endParaRPr lang="en-US"/>
          </a:p>
        </p:txBody>
      </p:sp>
      <p:sp>
        <p:nvSpPr>
          <p:cNvPr id="5" name="Text Placeholder 4">
            <a:extLst>
              <a:ext uri="{FF2B5EF4-FFF2-40B4-BE49-F238E27FC236}">
                <a16:creationId xmlns:a16="http://schemas.microsoft.com/office/drawing/2014/main" id="{8A4AE044-64BD-BA42-AA4F-8D611ADCA302}"/>
              </a:ext>
            </a:extLst>
          </p:cNvPr>
          <p:cNvSpPr>
            <a:spLocks noGrp="1"/>
          </p:cNvSpPr>
          <p:nvPr>
            <p:ph type="body" sz="quarter" idx="12"/>
          </p:nvPr>
        </p:nvSpPr>
        <p:spPr/>
        <p:txBody>
          <a:bodyPr/>
          <a:lstStyle/>
          <a:p>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a:t>
            </a:r>
            <a:endParaRPr lang="en-US"/>
          </a:p>
        </p:txBody>
      </p:sp>
      <p:sp>
        <p:nvSpPr>
          <p:cNvPr id="6" name="Picture Placeholder 5">
            <a:extLst>
              <a:ext uri="{FF2B5EF4-FFF2-40B4-BE49-F238E27FC236}">
                <a16:creationId xmlns:a16="http://schemas.microsoft.com/office/drawing/2014/main" id="{7D29FAA3-95E6-4535-9FA3-6C8C75CCEFF2}"/>
              </a:ext>
            </a:extLst>
          </p:cNvPr>
          <p:cNvSpPr>
            <a:spLocks noGrp="1"/>
          </p:cNvSpPr>
          <p:nvPr>
            <p:ph type="pic" sz="quarter" idx="11"/>
          </p:nvPr>
        </p:nvSpPr>
        <p:spPr/>
      </p:sp>
    </p:spTree>
    <p:extLst>
      <p:ext uri="{BB962C8B-B14F-4D97-AF65-F5344CB8AC3E}">
        <p14:creationId xmlns:p14="http://schemas.microsoft.com/office/powerpoint/2010/main" val="3132892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B6CCF-C3B7-7D42-A4E5-8EF4F3FAC41E}"/>
              </a:ext>
            </a:extLst>
          </p:cNvPr>
          <p:cNvSpPr>
            <a:spLocks noGrp="1"/>
          </p:cNvSpPr>
          <p:nvPr>
            <p:ph type="title"/>
          </p:nvPr>
        </p:nvSpPr>
        <p:spPr/>
        <p:txBody>
          <a:bodyPr/>
          <a:lstStyle/>
          <a:p>
            <a:r>
              <a:rPr lang="en-GB"/>
              <a:t>Statistics</a:t>
            </a:r>
            <a:endParaRPr lang="en-US"/>
          </a:p>
        </p:txBody>
      </p:sp>
      <p:sp>
        <p:nvSpPr>
          <p:cNvPr id="16" name="TextBox 15">
            <a:extLst>
              <a:ext uri="{FF2B5EF4-FFF2-40B4-BE49-F238E27FC236}">
                <a16:creationId xmlns:a16="http://schemas.microsoft.com/office/drawing/2014/main" id="{91D4D06F-E5CD-B942-AF61-5154F2E05DA8}"/>
              </a:ext>
            </a:extLst>
          </p:cNvPr>
          <p:cNvSpPr txBox="1"/>
          <p:nvPr/>
        </p:nvSpPr>
        <p:spPr>
          <a:xfrm>
            <a:off x="8337952" y="1206942"/>
            <a:ext cx="1627369" cy="1107996"/>
          </a:xfrm>
          <a:prstGeom prst="rect">
            <a:avLst/>
          </a:prstGeom>
          <a:noFill/>
        </p:spPr>
        <p:txBody>
          <a:bodyPr wrap="none" rtlCol="0">
            <a:spAutoFit/>
          </a:bodyPr>
          <a:lstStyle/>
          <a:p>
            <a:r>
              <a:rPr lang="en-GB" sz="6600" b="1">
                <a:solidFill>
                  <a:schemeClr val="accent2"/>
                </a:solidFill>
                <a:latin typeface="Ubuntu" panose="020B0504030602030204" pitchFamily="34" charset="0"/>
              </a:rPr>
              <a:t>150</a:t>
            </a:r>
            <a:endParaRPr lang="en-US" sz="4400" b="1">
              <a:solidFill>
                <a:schemeClr val="accent2"/>
              </a:solidFill>
              <a:latin typeface="Ubuntu" panose="020B0504030602030204" pitchFamily="34" charset="0"/>
            </a:endParaRPr>
          </a:p>
        </p:txBody>
      </p:sp>
      <p:sp>
        <p:nvSpPr>
          <p:cNvPr id="17" name="TextBox 16">
            <a:extLst>
              <a:ext uri="{FF2B5EF4-FFF2-40B4-BE49-F238E27FC236}">
                <a16:creationId xmlns:a16="http://schemas.microsoft.com/office/drawing/2014/main" id="{3590AB52-8DA5-7C4C-8BAD-471A2AB1F856}"/>
              </a:ext>
            </a:extLst>
          </p:cNvPr>
          <p:cNvSpPr txBox="1"/>
          <p:nvPr/>
        </p:nvSpPr>
        <p:spPr>
          <a:xfrm>
            <a:off x="6840152" y="2834003"/>
            <a:ext cx="2108269" cy="1107996"/>
          </a:xfrm>
          <a:prstGeom prst="rect">
            <a:avLst/>
          </a:prstGeom>
          <a:noFill/>
        </p:spPr>
        <p:txBody>
          <a:bodyPr wrap="none" rtlCol="0">
            <a:spAutoFit/>
          </a:bodyPr>
          <a:lstStyle/>
          <a:p>
            <a:r>
              <a:rPr lang="en-GB" sz="6600" b="1">
                <a:solidFill>
                  <a:schemeClr val="accent2"/>
                </a:solidFill>
                <a:latin typeface="Ubuntu" panose="020B0504030602030204" pitchFamily="34" charset="0"/>
              </a:rPr>
              <a:t>600+</a:t>
            </a:r>
            <a:endParaRPr lang="en-US" sz="4400" b="1">
              <a:solidFill>
                <a:schemeClr val="accent2"/>
              </a:solidFill>
              <a:latin typeface="Ubuntu" panose="020B0504030602030204" pitchFamily="34" charset="0"/>
            </a:endParaRPr>
          </a:p>
        </p:txBody>
      </p:sp>
      <p:sp>
        <p:nvSpPr>
          <p:cNvPr id="18" name="TextBox 17">
            <a:extLst>
              <a:ext uri="{FF2B5EF4-FFF2-40B4-BE49-F238E27FC236}">
                <a16:creationId xmlns:a16="http://schemas.microsoft.com/office/drawing/2014/main" id="{3B33F95C-250B-4341-B789-B9AC11DAC9DC}"/>
              </a:ext>
            </a:extLst>
          </p:cNvPr>
          <p:cNvSpPr txBox="1"/>
          <p:nvPr/>
        </p:nvSpPr>
        <p:spPr>
          <a:xfrm>
            <a:off x="9989118" y="2834003"/>
            <a:ext cx="1146468" cy="1107996"/>
          </a:xfrm>
          <a:prstGeom prst="rect">
            <a:avLst/>
          </a:prstGeom>
          <a:noFill/>
        </p:spPr>
        <p:txBody>
          <a:bodyPr wrap="none" rtlCol="0">
            <a:spAutoFit/>
          </a:bodyPr>
          <a:lstStyle/>
          <a:p>
            <a:r>
              <a:rPr lang="en-GB" sz="6600" b="1">
                <a:solidFill>
                  <a:schemeClr val="accent2"/>
                </a:solidFill>
                <a:latin typeface="Ubuntu" panose="020B0504030602030204" pitchFamily="34" charset="0"/>
              </a:rPr>
              <a:t>28</a:t>
            </a:r>
            <a:endParaRPr lang="en-US" sz="4400" b="1">
              <a:solidFill>
                <a:schemeClr val="accent2"/>
              </a:solidFill>
              <a:latin typeface="Ubuntu" panose="020B0504030602030204" pitchFamily="34" charset="0"/>
            </a:endParaRPr>
          </a:p>
        </p:txBody>
      </p:sp>
      <p:sp>
        <p:nvSpPr>
          <p:cNvPr id="19" name="Text Placeholder 2">
            <a:extLst>
              <a:ext uri="{FF2B5EF4-FFF2-40B4-BE49-F238E27FC236}">
                <a16:creationId xmlns:a16="http://schemas.microsoft.com/office/drawing/2014/main" id="{0606373D-6ADB-6940-A5FE-1E53A0C12102}"/>
              </a:ext>
            </a:extLst>
          </p:cNvPr>
          <p:cNvSpPr txBox="1">
            <a:spLocks/>
          </p:cNvSpPr>
          <p:nvPr/>
        </p:nvSpPr>
        <p:spPr>
          <a:xfrm>
            <a:off x="7177611" y="1996634"/>
            <a:ext cx="4106540" cy="636607"/>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Ubuntu" panose="020B05040306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SG" sz="1600" b="1" err="1">
                <a:solidFill>
                  <a:schemeClr val="bg1"/>
                </a:solidFill>
              </a:rPr>
              <a:t>Etiam</a:t>
            </a:r>
            <a:r>
              <a:rPr lang="en-SG" sz="1600" b="1">
                <a:solidFill>
                  <a:schemeClr val="bg1"/>
                </a:solidFill>
              </a:rPr>
              <a:t> </a:t>
            </a:r>
            <a:r>
              <a:rPr lang="en-SG" sz="1600" b="1" err="1">
                <a:solidFill>
                  <a:schemeClr val="bg1"/>
                </a:solidFill>
              </a:rPr>
              <a:t>sollicitudin</a:t>
            </a:r>
            <a:endParaRPr lang="en-US" sz="1600" b="1">
              <a:solidFill>
                <a:schemeClr val="bg1"/>
              </a:solidFill>
            </a:endParaRPr>
          </a:p>
        </p:txBody>
      </p:sp>
      <p:sp>
        <p:nvSpPr>
          <p:cNvPr id="20" name="Text Placeholder 2">
            <a:extLst>
              <a:ext uri="{FF2B5EF4-FFF2-40B4-BE49-F238E27FC236}">
                <a16:creationId xmlns:a16="http://schemas.microsoft.com/office/drawing/2014/main" id="{B10AA2AB-7837-644A-8C82-B3473F6AE108}"/>
              </a:ext>
            </a:extLst>
          </p:cNvPr>
          <p:cNvSpPr txBox="1">
            <a:spLocks/>
          </p:cNvSpPr>
          <p:nvPr/>
        </p:nvSpPr>
        <p:spPr>
          <a:xfrm>
            <a:off x="6662703" y="3793537"/>
            <a:ext cx="2463166" cy="636607"/>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Ubuntu" panose="020B05040306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SG" sz="1600" b="1" err="1">
                <a:solidFill>
                  <a:schemeClr val="bg1"/>
                </a:solidFill>
              </a:rPr>
              <a:t>Etiam</a:t>
            </a:r>
            <a:r>
              <a:rPr lang="en-SG" sz="1600" b="1">
                <a:solidFill>
                  <a:schemeClr val="bg1"/>
                </a:solidFill>
              </a:rPr>
              <a:t> </a:t>
            </a:r>
            <a:r>
              <a:rPr lang="en-SG" sz="1600" b="1" err="1">
                <a:solidFill>
                  <a:schemeClr val="bg1"/>
                </a:solidFill>
              </a:rPr>
              <a:t>sollicitudin</a:t>
            </a:r>
            <a:endParaRPr lang="en-US" sz="1600" b="1">
              <a:solidFill>
                <a:schemeClr val="bg1"/>
              </a:solidFill>
            </a:endParaRPr>
          </a:p>
        </p:txBody>
      </p:sp>
      <p:sp>
        <p:nvSpPr>
          <p:cNvPr id="21" name="Text Placeholder 2">
            <a:extLst>
              <a:ext uri="{FF2B5EF4-FFF2-40B4-BE49-F238E27FC236}">
                <a16:creationId xmlns:a16="http://schemas.microsoft.com/office/drawing/2014/main" id="{EFECB712-3D16-2142-AE2F-FF66D7BDBE29}"/>
              </a:ext>
            </a:extLst>
          </p:cNvPr>
          <p:cNvSpPr txBox="1">
            <a:spLocks/>
          </p:cNvSpPr>
          <p:nvPr/>
        </p:nvSpPr>
        <p:spPr>
          <a:xfrm>
            <a:off x="9336477" y="3793537"/>
            <a:ext cx="2463166" cy="636607"/>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Ubuntu" panose="020B05040306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SG" sz="1600" b="1" err="1">
                <a:solidFill>
                  <a:schemeClr val="bg1"/>
                </a:solidFill>
              </a:rPr>
              <a:t>Etiam</a:t>
            </a:r>
            <a:r>
              <a:rPr lang="en-SG" sz="1600" b="1">
                <a:solidFill>
                  <a:schemeClr val="bg1"/>
                </a:solidFill>
              </a:rPr>
              <a:t> </a:t>
            </a:r>
            <a:r>
              <a:rPr lang="en-SG" sz="1600" b="1" err="1">
                <a:solidFill>
                  <a:schemeClr val="bg1"/>
                </a:solidFill>
              </a:rPr>
              <a:t>sollicitudin</a:t>
            </a:r>
            <a:endParaRPr lang="en-US" sz="1600" b="1">
              <a:solidFill>
                <a:schemeClr val="bg1"/>
              </a:solidFill>
            </a:endParaRPr>
          </a:p>
        </p:txBody>
      </p:sp>
      <p:sp>
        <p:nvSpPr>
          <p:cNvPr id="22" name="Text Placeholder 2">
            <a:extLst>
              <a:ext uri="{FF2B5EF4-FFF2-40B4-BE49-F238E27FC236}">
                <a16:creationId xmlns:a16="http://schemas.microsoft.com/office/drawing/2014/main" id="{AFD50FB0-0C8C-DB4B-9A92-DF76173BB186}"/>
              </a:ext>
            </a:extLst>
          </p:cNvPr>
          <p:cNvSpPr txBox="1">
            <a:spLocks/>
          </p:cNvSpPr>
          <p:nvPr/>
        </p:nvSpPr>
        <p:spPr>
          <a:xfrm>
            <a:off x="601663" y="1470024"/>
            <a:ext cx="5394023" cy="17642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2200"/>
              </a:spcBef>
              <a:buNone/>
            </a:pPr>
            <a:r>
              <a:rPr lang="en-SG" sz="1400" err="1">
                <a:latin typeface="Ubuntu" panose="020B0504030602030204" pitchFamily="34" charset="0"/>
              </a:rPr>
              <a:t>Etiam</a:t>
            </a:r>
            <a:r>
              <a:rPr lang="en-SG" sz="1400">
                <a:latin typeface="Ubuntu" panose="020B0504030602030204" pitchFamily="34" charset="0"/>
              </a:rPr>
              <a:t> </a:t>
            </a:r>
            <a:r>
              <a:rPr lang="en-SG" sz="1400" err="1">
                <a:latin typeface="Ubuntu" panose="020B0504030602030204" pitchFamily="34" charset="0"/>
              </a:rPr>
              <a:t>sollicitudin</a:t>
            </a:r>
            <a:r>
              <a:rPr lang="en-SG" sz="1400">
                <a:latin typeface="Ubuntu" panose="020B0504030602030204" pitchFamily="34" charset="0"/>
              </a:rPr>
              <a:t> dui </a:t>
            </a:r>
            <a:r>
              <a:rPr lang="en-SG" sz="1400" err="1">
                <a:latin typeface="Ubuntu" panose="020B0504030602030204" pitchFamily="34" charset="0"/>
              </a:rPr>
              <a:t>ut</a:t>
            </a:r>
            <a:r>
              <a:rPr lang="en-SG" sz="1400">
                <a:latin typeface="Ubuntu" panose="020B0504030602030204" pitchFamily="34" charset="0"/>
              </a:rPr>
              <a:t> </a:t>
            </a:r>
            <a:r>
              <a:rPr lang="en-SG" sz="1400" err="1">
                <a:latin typeface="Ubuntu" panose="020B0504030602030204" pitchFamily="34" charset="0"/>
              </a:rPr>
              <a:t>elit</a:t>
            </a:r>
            <a:r>
              <a:rPr lang="en-SG" sz="1400">
                <a:latin typeface="Ubuntu" panose="020B0504030602030204" pitchFamily="34" charset="0"/>
              </a:rPr>
              <a:t> lacinia, vitae </a:t>
            </a:r>
            <a:r>
              <a:rPr lang="en-SG" sz="1400" err="1">
                <a:latin typeface="Ubuntu" panose="020B0504030602030204" pitchFamily="34" charset="0"/>
              </a:rPr>
              <a:t>aliquet</a:t>
            </a:r>
            <a:r>
              <a:rPr lang="en-SG" sz="1400">
                <a:latin typeface="Ubuntu" panose="020B0504030602030204" pitchFamily="34" charset="0"/>
              </a:rPr>
              <a:t> </a:t>
            </a:r>
            <a:r>
              <a:rPr lang="en-SG" sz="1400" err="1">
                <a:latin typeface="Ubuntu" panose="020B0504030602030204" pitchFamily="34" charset="0"/>
              </a:rPr>
              <a:t>nunc</a:t>
            </a:r>
            <a:r>
              <a:rPr lang="en-SG" sz="1400">
                <a:latin typeface="Ubuntu" panose="020B0504030602030204" pitchFamily="34" charset="0"/>
              </a:rPr>
              <a:t> </a:t>
            </a:r>
            <a:r>
              <a:rPr lang="en-SG" sz="1400" err="1">
                <a:latin typeface="Ubuntu" panose="020B0504030602030204" pitchFamily="34" charset="0"/>
              </a:rPr>
              <a:t>scelerisque</a:t>
            </a:r>
            <a:r>
              <a:rPr lang="en-SG" sz="1400">
                <a:latin typeface="Ubuntu" panose="020B0504030602030204" pitchFamily="34" charset="0"/>
              </a:rPr>
              <a:t>. Duis </a:t>
            </a:r>
            <a:r>
              <a:rPr lang="en-SG" sz="1400" err="1">
                <a:latin typeface="Ubuntu" panose="020B0504030602030204" pitchFamily="34" charset="0"/>
              </a:rPr>
              <a:t>ut</a:t>
            </a:r>
            <a:r>
              <a:rPr lang="en-SG" sz="1400">
                <a:latin typeface="Ubuntu" panose="020B0504030602030204" pitchFamily="34" charset="0"/>
              </a:rPr>
              <a:t> </a:t>
            </a:r>
            <a:r>
              <a:rPr lang="en-SG" sz="1400" err="1">
                <a:latin typeface="Ubuntu" panose="020B0504030602030204" pitchFamily="34" charset="0"/>
              </a:rPr>
              <a:t>sem</a:t>
            </a:r>
            <a:r>
              <a:rPr lang="en-SG" sz="1400">
                <a:latin typeface="Ubuntu" panose="020B0504030602030204" pitchFamily="34" charset="0"/>
              </a:rPr>
              <a:t> </a:t>
            </a:r>
            <a:r>
              <a:rPr lang="en-SG" sz="1400" err="1">
                <a:latin typeface="Ubuntu" panose="020B0504030602030204" pitchFamily="34" charset="0"/>
              </a:rPr>
              <a:t>bibendum</a:t>
            </a:r>
            <a:r>
              <a:rPr lang="en-SG" sz="1400">
                <a:latin typeface="Ubuntu" panose="020B0504030602030204" pitchFamily="34" charset="0"/>
              </a:rPr>
              <a:t>, </a:t>
            </a:r>
            <a:r>
              <a:rPr lang="en-SG" sz="1400" err="1">
                <a:latin typeface="Ubuntu" panose="020B0504030602030204" pitchFamily="34" charset="0"/>
              </a:rPr>
              <a:t>vehicula</a:t>
            </a:r>
            <a:r>
              <a:rPr lang="en-SG" sz="1400">
                <a:latin typeface="Ubuntu" panose="020B0504030602030204" pitchFamily="34" charset="0"/>
              </a:rPr>
              <a:t> ligula non, </a:t>
            </a:r>
            <a:r>
              <a:rPr lang="en-SG" sz="1400" err="1">
                <a:latin typeface="Ubuntu" panose="020B0504030602030204" pitchFamily="34" charset="0"/>
              </a:rPr>
              <a:t>varius</a:t>
            </a:r>
            <a:r>
              <a:rPr lang="en-SG" sz="1400">
                <a:latin typeface="Ubuntu" panose="020B0504030602030204" pitchFamily="34" charset="0"/>
              </a:rPr>
              <a:t> eros. Duis </a:t>
            </a:r>
            <a:r>
              <a:rPr lang="en-SG" sz="1400" err="1">
                <a:latin typeface="Ubuntu" panose="020B0504030602030204" pitchFamily="34" charset="0"/>
              </a:rPr>
              <a:t>tristique</a:t>
            </a:r>
            <a:r>
              <a:rPr lang="en-SG" sz="1400">
                <a:latin typeface="Ubuntu" panose="020B0504030602030204" pitchFamily="34" charset="0"/>
              </a:rPr>
              <a:t> </a:t>
            </a:r>
            <a:r>
              <a:rPr lang="en-SG" sz="1400" err="1">
                <a:latin typeface="Ubuntu" panose="020B0504030602030204" pitchFamily="34" charset="0"/>
              </a:rPr>
              <a:t>velit</a:t>
            </a:r>
            <a:r>
              <a:rPr lang="en-SG" sz="1400">
                <a:latin typeface="Ubuntu" panose="020B0504030602030204" pitchFamily="34" charset="0"/>
              </a:rPr>
              <a:t> </a:t>
            </a:r>
            <a:r>
              <a:rPr lang="en-SG" sz="1400" err="1">
                <a:latin typeface="Ubuntu" panose="020B0504030602030204" pitchFamily="34" charset="0"/>
              </a:rPr>
              <a:t>lectus</a:t>
            </a:r>
            <a:r>
              <a:rPr lang="en-SG" sz="1400">
                <a:latin typeface="Ubuntu" panose="020B0504030602030204" pitchFamily="34" charset="0"/>
              </a:rPr>
              <a:t>, </a:t>
            </a:r>
            <a:r>
              <a:rPr lang="en-SG" sz="1400" err="1">
                <a:latin typeface="Ubuntu" panose="020B0504030602030204" pitchFamily="34" charset="0"/>
              </a:rPr>
              <a:t>dapibus</a:t>
            </a:r>
            <a:r>
              <a:rPr lang="en-SG" sz="1400">
                <a:latin typeface="Ubuntu" panose="020B0504030602030204" pitchFamily="34" charset="0"/>
              </a:rPr>
              <a:t> </a:t>
            </a:r>
            <a:r>
              <a:rPr lang="en-SG" sz="1400" err="1">
                <a:latin typeface="Ubuntu" panose="020B0504030602030204" pitchFamily="34" charset="0"/>
              </a:rPr>
              <a:t>ullamcorper</a:t>
            </a:r>
            <a:r>
              <a:rPr lang="en-SG" sz="1400">
                <a:latin typeface="Ubuntu" panose="020B0504030602030204" pitchFamily="34" charset="0"/>
              </a:rPr>
              <a:t> dui </a:t>
            </a:r>
            <a:r>
              <a:rPr lang="en-SG" sz="1400" err="1">
                <a:latin typeface="Ubuntu" panose="020B0504030602030204" pitchFamily="34" charset="0"/>
              </a:rPr>
              <a:t>condimentum</a:t>
            </a:r>
            <a:r>
              <a:rPr lang="en-SG" sz="1400">
                <a:latin typeface="Ubuntu" panose="020B0504030602030204" pitchFamily="34" charset="0"/>
              </a:rPr>
              <a:t> id. Duis </a:t>
            </a:r>
            <a:r>
              <a:rPr lang="en-SG" sz="1400" err="1">
                <a:latin typeface="Ubuntu" panose="020B0504030602030204" pitchFamily="34" charset="0"/>
              </a:rPr>
              <a:t>felis</a:t>
            </a:r>
            <a:r>
              <a:rPr lang="en-SG" sz="1400">
                <a:latin typeface="Ubuntu" panose="020B0504030602030204" pitchFamily="34" charset="0"/>
              </a:rPr>
              <a:t> </a:t>
            </a:r>
            <a:r>
              <a:rPr lang="en-SG" sz="1400" err="1">
                <a:latin typeface="Ubuntu" panose="020B0504030602030204" pitchFamily="34" charset="0"/>
              </a:rPr>
              <a:t>odio</a:t>
            </a:r>
            <a:r>
              <a:rPr lang="en-SG" sz="1400">
                <a:latin typeface="Ubuntu" panose="020B0504030602030204" pitchFamily="34" charset="0"/>
              </a:rPr>
              <a:t>, pulvinar in </a:t>
            </a:r>
            <a:r>
              <a:rPr lang="en-SG" sz="1400" err="1">
                <a:latin typeface="Ubuntu" panose="020B0504030602030204" pitchFamily="34" charset="0"/>
              </a:rPr>
              <a:t>quam</a:t>
            </a:r>
            <a:r>
              <a:rPr lang="en-SG" sz="1400">
                <a:latin typeface="Ubuntu" panose="020B0504030602030204" pitchFamily="34" charset="0"/>
              </a:rPr>
              <a:t> a, </a:t>
            </a:r>
            <a:r>
              <a:rPr lang="en-SG" sz="1400" err="1">
                <a:latin typeface="Ubuntu" panose="020B0504030602030204" pitchFamily="34" charset="0"/>
              </a:rPr>
              <a:t>vehicula</a:t>
            </a:r>
            <a:r>
              <a:rPr lang="en-SG" sz="1400">
                <a:latin typeface="Ubuntu" panose="020B0504030602030204" pitchFamily="34" charset="0"/>
              </a:rPr>
              <a:t> </a:t>
            </a:r>
            <a:r>
              <a:rPr lang="en-SG" sz="1400" err="1">
                <a:latin typeface="Ubuntu" panose="020B0504030602030204" pitchFamily="34" charset="0"/>
              </a:rPr>
              <a:t>lobortis</a:t>
            </a:r>
            <a:r>
              <a:rPr lang="en-SG" sz="1400">
                <a:latin typeface="Ubuntu" panose="020B0504030602030204" pitchFamily="34" charset="0"/>
              </a:rPr>
              <a:t> </a:t>
            </a:r>
            <a:r>
              <a:rPr lang="en-SG" sz="1400" err="1">
                <a:latin typeface="Ubuntu" panose="020B0504030602030204" pitchFamily="34" charset="0"/>
              </a:rPr>
              <a:t>nulla</a:t>
            </a:r>
            <a:r>
              <a:rPr lang="en-SG" sz="1400">
                <a:latin typeface="Ubuntu" panose="020B0504030602030204" pitchFamily="34" charset="0"/>
              </a:rPr>
              <a:t>. </a:t>
            </a:r>
            <a:r>
              <a:rPr lang="en-SG" sz="1400" err="1">
                <a:latin typeface="Ubuntu" panose="020B0504030602030204" pitchFamily="34" charset="0"/>
              </a:rPr>
              <a:t>Fusce</a:t>
            </a:r>
            <a:r>
              <a:rPr lang="en-SG" sz="1400">
                <a:latin typeface="Ubuntu" panose="020B0504030602030204" pitchFamily="34" charset="0"/>
              </a:rPr>
              <a:t> </a:t>
            </a:r>
            <a:r>
              <a:rPr lang="en-SG" sz="1400" err="1">
                <a:latin typeface="Ubuntu" panose="020B0504030602030204" pitchFamily="34" charset="0"/>
              </a:rPr>
              <a:t>ut</a:t>
            </a:r>
            <a:r>
              <a:rPr lang="en-SG" sz="1400">
                <a:latin typeface="Ubuntu" panose="020B0504030602030204" pitchFamily="34" charset="0"/>
              </a:rPr>
              <a:t> </a:t>
            </a:r>
            <a:r>
              <a:rPr lang="en-SG" sz="1400" err="1">
                <a:latin typeface="Ubuntu" panose="020B0504030602030204" pitchFamily="34" charset="0"/>
              </a:rPr>
              <a:t>tincidunt</a:t>
            </a:r>
            <a:r>
              <a:rPr lang="en-SG" sz="1400">
                <a:latin typeface="Ubuntu" panose="020B0504030602030204" pitchFamily="34" charset="0"/>
              </a:rPr>
              <a:t> </a:t>
            </a:r>
            <a:r>
              <a:rPr lang="en-SG" sz="1400" err="1">
                <a:latin typeface="Ubuntu" panose="020B0504030602030204" pitchFamily="34" charset="0"/>
              </a:rPr>
              <a:t>arcu</a:t>
            </a:r>
            <a:r>
              <a:rPr lang="en-SG" sz="1400">
                <a:latin typeface="Ubuntu" panose="020B0504030602030204" pitchFamily="34" charset="0"/>
              </a:rPr>
              <a:t>. </a:t>
            </a:r>
            <a:r>
              <a:rPr lang="en-SG" sz="1400" err="1">
                <a:latin typeface="Ubuntu" panose="020B0504030602030204" pitchFamily="34" charset="0"/>
              </a:rPr>
              <a:t>Vivamus</a:t>
            </a:r>
            <a:r>
              <a:rPr lang="en-SG" sz="1400">
                <a:latin typeface="Ubuntu" panose="020B0504030602030204" pitchFamily="34" charset="0"/>
              </a:rPr>
              <a:t> gravida </a:t>
            </a:r>
            <a:r>
              <a:rPr lang="en-SG" sz="1400" err="1">
                <a:latin typeface="Ubuntu" panose="020B0504030602030204" pitchFamily="34" charset="0"/>
              </a:rPr>
              <a:t>ut</a:t>
            </a:r>
            <a:r>
              <a:rPr lang="en-SG" sz="1400">
                <a:latin typeface="Ubuntu" panose="020B0504030602030204" pitchFamily="34" charset="0"/>
              </a:rPr>
              <a:t> </a:t>
            </a:r>
            <a:r>
              <a:rPr lang="en-SG" sz="1400" err="1">
                <a:latin typeface="Ubuntu" panose="020B0504030602030204" pitchFamily="34" charset="0"/>
              </a:rPr>
              <a:t>enim</a:t>
            </a:r>
            <a:r>
              <a:rPr lang="en-SG" sz="1400">
                <a:latin typeface="Ubuntu" panose="020B0504030602030204" pitchFamily="34" charset="0"/>
              </a:rPr>
              <a:t> et </a:t>
            </a:r>
            <a:r>
              <a:rPr lang="en-SG" sz="1400" err="1">
                <a:latin typeface="Ubuntu" panose="020B0504030602030204" pitchFamily="34" charset="0"/>
              </a:rPr>
              <a:t>varius</a:t>
            </a:r>
            <a:r>
              <a:rPr lang="en-SG" sz="1400">
                <a:latin typeface="Ubuntu" panose="020B0504030602030204" pitchFamily="34" charset="0"/>
              </a:rPr>
              <a:t>. </a:t>
            </a:r>
            <a:r>
              <a:rPr lang="en-SG" sz="1400" err="1">
                <a:latin typeface="Ubuntu" panose="020B0504030602030204" pitchFamily="34" charset="0"/>
              </a:rPr>
              <a:t>Orci</a:t>
            </a:r>
            <a:r>
              <a:rPr lang="en-SG" sz="1400">
                <a:latin typeface="Ubuntu" panose="020B0504030602030204" pitchFamily="34" charset="0"/>
              </a:rPr>
              <a:t> </a:t>
            </a:r>
            <a:r>
              <a:rPr lang="en-SG" sz="1400" err="1">
                <a:latin typeface="Ubuntu" panose="020B0504030602030204" pitchFamily="34" charset="0"/>
              </a:rPr>
              <a:t>varius</a:t>
            </a:r>
            <a:r>
              <a:rPr lang="en-SG" sz="1400">
                <a:latin typeface="Ubuntu" panose="020B0504030602030204" pitchFamily="34" charset="0"/>
              </a:rPr>
              <a:t> </a:t>
            </a:r>
            <a:r>
              <a:rPr lang="en-SG" sz="1400" err="1">
                <a:latin typeface="Ubuntu" panose="020B0504030602030204" pitchFamily="34" charset="0"/>
              </a:rPr>
              <a:t>natoque</a:t>
            </a:r>
            <a:r>
              <a:rPr lang="en-SG" sz="1400">
                <a:latin typeface="Ubuntu" panose="020B0504030602030204" pitchFamily="34" charset="0"/>
              </a:rPr>
              <a:t> </a:t>
            </a:r>
            <a:r>
              <a:rPr lang="en-SG" sz="1400" err="1">
                <a:latin typeface="Ubuntu" panose="020B0504030602030204" pitchFamily="34" charset="0"/>
              </a:rPr>
              <a:t>penatibus</a:t>
            </a:r>
            <a:r>
              <a:rPr lang="en-SG" sz="1400">
                <a:latin typeface="Ubuntu" panose="020B0504030602030204" pitchFamily="34" charset="0"/>
              </a:rPr>
              <a:t> et </a:t>
            </a:r>
            <a:r>
              <a:rPr lang="en-SG" sz="1400" err="1">
                <a:latin typeface="Ubuntu" panose="020B0504030602030204" pitchFamily="34" charset="0"/>
              </a:rPr>
              <a:t>magnis</a:t>
            </a:r>
            <a:r>
              <a:rPr lang="en-SG" sz="1400">
                <a:latin typeface="Ubuntu" panose="020B0504030602030204" pitchFamily="34" charset="0"/>
              </a:rPr>
              <a:t> dis parturient </a:t>
            </a:r>
            <a:r>
              <a:rPr lang="en-SG" sz="1400" err="1">
                <a:latin typeface="Ubuntu" panose="020B0504030602030204" pitchFamily="34" charset="0"/>
              </a:rPr>
              <a:t>montes</a:t>
            </a:r>
            <a:r>
              <a:rPr lang="en-SG" sz="1400">
                <a:latin typeface="Ubuntu" panose="020B0504030602030204" pitchFamily="34" charset="0"/>
              </a:rPr>
              <a:t>, </a:t>
            </a:r>
            <a:r>
              <a:rPr lang="en-SG" sz="1400" err="1">
                <a:latin typeface="Ubuntu" panose="020B0504030602030204" pitchFamily="34" charset="0"/>
              </a:rPr>
              <a:t>nascetur</a:t>
            </a:r>
            <a:r>
              <a:rPr lang="en-SG" sz="1400">
                <a:latin typeface="Ubuntu" panose="020B0504030602030204" pitchFamily="34" charset="0"/>
              </a:rPr>
              <a:t> </a:t>
            </a:r>
            <a:r>
              <a:rPr lang="en-SG" sz="1400" err="1">
                <a:latin typeface="Ubuntu" panose="020B0504030602030204" pitchFamily="34" charset="0"/>
              </a:rPr>
              <a:t>ridiculus</a:t>
            </a:r>
            <a:r>
              <a:rPr lang="en-SG" sz="1400">
                <a:latin typeface="Ubuntu" panose="020B0504030602030204" pitchFamily="34" charset="0"/>
              </a:rPr>
              <a:t> mus.</a:t>
            </a:r>
            <a:endParaRPr lang="en-US" sz="1400">
              <a:latin typeface="Ubuntu" panose="020B0504030602030204" pitchFamily="34" charset="0"/>
            </a:endParaRPr>
          </a:p>
        </p:txBody>
      </p:sp>
      <p:sp>
        <p:nvSpPr>
          <p:cNvPr id="23" name="Rectangle 22">
            <a:extLst>
              <a:ext uri="{FF2B5EF4-FFF2-40B4-BE49-F238E27FC236}">
                <a16:creationId xmlns:a16="http://schemas.microsoft.com/office/drawing/2014/main" id="{BA2772B3-768B-4549-95C8-AB67493D47FA}"/>
              </a:ext>
            </a:extLst>
          </p:cNvPr>
          <p:cNvSpPr/>
          <p:nvPr/>
        </p:nvSpPr>
        <p:spPr>
          <a:xfrm>
            <a:off x="649023" y="3433836"/>
            <a:ext cx="5173043" cy="7691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
            <a:extLst>
              <a:ext uri="{FF2B5EF4-FFF2-40B4-BE49-F238E27FC236}">
                <a16:creationId xmlns:a16="http://schemas.microsoft.com/office/drawing/2014/main" id="{D4E5B085-B62F-0249-B6C1-D0EA1A271257}"/>
              </a:ext>
            </a:extLst>
          </p:cNvPr>
          <p:cNvSpPr txBox="1">
            <a:spLocks/>
          </p:cNvSpPr>
          <p:nvPr/>
        </p:nvSpPr>
        <p:spPr>
          <a:xfrm>
            <a:off x="1566005" y="3500087"/>
            <a:ext cx="4106540" cy="636607"/>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Ubuntu" panose="020B05040306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1600" b="1" err="1">
                <a:solidFill>
                  <a:schemeClr val="tx2"/>
                </a:solidFill>
              </a:rPr>
              <a:t>Etiam</a:t>
            </a:r>
            <a:r>
              <a:rPr lang="en-SG" sz="1600" b="1">
                <a:solidFill>
                  <a:schemeClr val="tx2"/>
                </a:solidFill>
              </a:rPr>
              <a:t> </a:t>
            </a:r>
            <a:r>
              <a:rPr lang="en-SG" sz="1600" b="1" err="1">
                <a:solidFill>
                  <a:schemeClr val="tx2"/>
                </a:solidFill>
              </a:rPr>
              <a:t>sollicitudin</a:t>
            </a:r>
            <a:r>
              <a:rPr lang="en-SG" sz="1600" b="1">
                <a:solidFill>
                  <a:schemeClr val="tx2"/>
                </a:solidFill>
              </a:rPr>
              <a:t> dui </a:t>
            </a:r>
            <a:r>
              <a:rPr lang="en-SG" sz="1600" b="1" err="1">
                <a:solidFill>
                  <a:schemeClr val="tx2"/>
                </a:solidFill>
              </a:rPr>
              <a:t>ut</a:t>
            </a:r>
            <a:r>
              <a:rPr lang="en-SG" sz="1600" b="1">
                <a:solidFill>
                  <a:schemeClr val="tx2"/>
                </a:solidFill>
              </a:rPr>
              <a:t> </a:t>
            </a:r>
            <a:r>
              <a:rPr lang="en-SG" sz="1600" b="1" err="1">
                <a:solidFill>
                  <a:schemeClr val="tx2"/>
                </a:solidFill>
              </a:rPr>
              <a:t>elit</a:t>
            </a:r>
            <a:r>
              <a:rPr lang="en-SG" sz="1600" b="1">
                <a:solidFill>
                  <a:schemeClr val="tx2"/>
                </a:solidFill>
              </a:rPr>
              <a:t> lacinia</a:t>
            </a:r>
            <a:endParaRPr lang="en-US" sz="1600" b="1">
              <a:solidFill>
                <a:schemeClr val="tx2"/>
              </a:solidFill>
            </a:endParaRPr>
          </a:p>
        </p:txBody>
      </p:sp>
      <p:sp>
        <p:nvSpPr>
          <p:cNvPr id="25" name="Rectangle 24">
            <a:extLst>
              <a:ext uri="{FF2B5EF4-FFF2-40B4-BE49-F238E27FC236}">
                <a16:creationId xmlns:a16="http://schemas.microsoft.com/office/drawing/2014/main" id="{37BFB636-CA05-D04A-AEC2-B78478432EF4}"/>
              </a:ext>
            </a:extLst>
          </p:cNvPr>
          <p:cNvSpPr/>
          <p:nvPr/>
        </p:nvSpPr>
        <p:spPr>
          <a:xfrm>
            <a:off x="649023" y="4325087"/>
            <a:ext cx="5173043" cy="7691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6" name="Text Placeholder 2">
            <a:extLst>
              <a:ext uri="{FF2B5EF4-FFF2-40B4-BE49-F238E27FC236}">
                <a16:creationId xmlns:a16="http://schemas.microsoft.com/office/drawing/2014/main" id="{274FDF10-07BB-C44A-881D-A440B9B85986}"/>
              </a:ext>
            </a:extLst>
          </p:cNvPr>
          <p:cNvSpPr txBox="1">
            <a:spLocks/>
          </p:cNvSpPr>
          <p:nvPr/>
        </p:nvSpPr>
        <p:spPr>
          <a:xfrm>
            <a:off x="1566005" y="4391338"/>
            <a:ext cx="4106540" cy="636607"/>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Ubuntu" panose="020B05040306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1600" b="1" err="1">
                <a:solidFill>
                  <a:schemeClr val="tx2"/>
                </a:solidFill>
              </a:rPr>
              <a:t>Vehicula</a:t>
            </a:r>
            <a:r>
              <a:rPr lang="en-SG" sz="1600" b="1">
                <a:solidFill>
                  <a:schemeClr val="tx2"/>
                </a:solidFill>
              </a:rPr>
              <a:t> </a:t>
            </a:r>
            <a:r>
              <a:rPr lang="en-SG" sz="1600" b="1" err="1">
                <a:solidFill>
                  <a:schemeClr val="tx2"/>
                </a:solidFill>
              </a:rPr>
              <a:t>lobortis</a:t>
            </a:r>
            <a:r>
              <a:rPr lang="en-SG" sz="1600" b="1">
                <a:solidFill>
                  <a:schemeClr val="tx2"/>
                </a:solidFill>
              </a:rPr>
              <a:t> </a:t>
            </a:r>
            <a:r>
              <a:rPr lang="en-SG" sz="1600" b="1" err="1">
                <a:solidFill>
                  <a:schemeClr val="tx2"/>
                </a:solidFill>
              </a:rPr>
              <a:t>nulla</a:t>
            </a:r>
            <a:endParaRPr lang="en-US" sz="1600" b="1">
              <a:solidFill>
                <a:schemeClr val="tx2"/>
              </a:solidFill>
            </a:endParaRPr>
          </a:p>
        </p:txBody>
      </p:sp>
      <p:sp>
        <p:nvSpPr>
          <p:cNvPr id="27" name="Rectangle 26">
            <a:extLst>
              <a:ext uri="{FF2B5EF4-FFF2-40B4-BE49-F238E27FC236}">
                <a16:creationId xmlns:a16="http://schemas.microsoft.com/office/drawing/2014/main" id="{0349E9B8-3410-BB41-8608-DE218D07EF51}"/>
              </a:ext>
            </a:extLst>
          </p:cNvPr>
          <p:cNvSpPr/>
          <p:nvPr/>
        </p:nvSpPr>
        <p:spPr>
          <a:xfrm>
            <a:off x="647374" y="3429000"/>
            <a:ext cx="769110" cy="7691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accent2"/>
                </a:solidFill>
                <a:latin typeface="Ubuntu" panose="020B0504030602030204" pitchFamily="34" charset="0"/>
              </a:rPr>
              <a:t>1</a:t>
            </a:r>
          </a:p>
        </p:txBody>
      </p:sp>
      <p:sp>
        <p:nvSpPr>
          <p:cNvPr id="28" name="Rectangle 27">
            <a:extLst>
              <a:ext uri="{FF2B5EF4-FFF2-40B4-BE49-F238E27FC236}">
                <a16:creationId xmlns:a16="http://schemas.microsoft.com/office/drawing/2014/main" id="{C173711B-DB4D-414A-8A52-1B71F9CFB70B}"/>
              </a:ext>
            </a:extLst>
          </p:cNvPr>
          <p:cNvSpPr/>
          <p:nvPr/>
        </p:nvSpPr>
        <p:spPr>
          <a:xfrm>
            <a:off x="647374" y="4325087"/>
            <a:ext cx="769110" cy="7691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accent2"/>
                </a:solidFill>
                <a:latin typeface="Ubuntu" panose="020B0504030602030204" pitchFamily="34" charset="0"/>
              </a:rPr>
              <a:t>2</a:t>
            </a:r>
          </a:p>
        </p:txBody>
      </p:sp>
    </p:spTree>
    <p:extLst>
      <p:ext uri="{BB962C8B-B14F-4D97-AF65-F5344CB8AC3E}">
        <p14:creationId xmlns:p14="http://schemas.microsoft.com/office/powerpoint/2010/main" val="1252368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6A8EEAA-26AC-488A-945D-8A0060AC3442}"/>
              </a:ext>
            </a:extLst>
          </p:cNvPr>
          <p:cNvSpPr>
            <a:spLocks noGrp="1"/>
          </p:cNvSpPr>
          <p:nvPr>
            <p:ph type="pic" sz="quarter" idx="11"/>
          </p:nvPr>
        </p:nvSpPr>
        <p:spPr/>
      </p:sp>
      <p:sp>
        <p:nvSpPr>
          <p:cNvPr id="10" name="Text Placeholder 9">
            <a:extLst>
              <a:ext uri="{FF2B5EF4-FFF2-40B4-BE49-F238E27FC236}">
                <a16:creationId xmlns:a16="http://schemas.microsoft.com/office/drawing/2014/main" id="{A07352E1-4D8B-AA41-B4C9-6BA32EF30B5A}"/>
              </a:ext>
            </a:extLst>
          </p:cNvPr>
          <p:cNvSpPr>
            <a:spLocks noGrp="1"/>
          </p:cNvSpPr>
          <p:nvPr>
            <p:ph type="body" sz="quarter" idx="10"/>
          </p:nvPr>
        </p:nvSpPr>
        <p:spPr/>
        <p:txBody>
          <a:bodyPr/>
          <a:lstStyle/>
          <a:p>
            <a:r>
              <a:rPr lang="en-US" dirty="0"/>
              <a:t>Full image slide</a:t>
            </a:r>
          </a:p>
        </p:txBody>
      </p:sp>
    </p:spTree>
    <p:extLst>
      <p:ext uri="{BB962C8B-B14F-4D97-AF65-F5344CB8AC3E}">
        <p14:creationId xmlns:p14="http://schemas.microsoft.com/office/powerpoint/2010/main" val="1687838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CE94-1865-4A40-A865-A979CEE4BE2D}"/>
              </a:ext>
            </a:extLst>
          </p:cNvPr>
          <p:cNvSpPr>
            <a:spLocks noGrp="1"/>
          </p:cNvSpPr>
          <p:nvPr>
            <p:ph type="title"/>
          </p:nvPr>
        </p:nvSpPr>
        <p:spPr>
          <a:xfrm>
            <a:off x="601884" y="365127"/>
            <a:ext cx="5401246" cy="857618"/>
          </a:xfrm>
        </p:spPr>
        <p:txBody>
          <a:bodyPr/>
          <a:lstStyle/>
          <a:p>
            <a:r>
              <a:rPr lang="en-GB"/>
              <a:t>Pie chart</a:t>
            </a:r>
            <a:endParaRPr lang="en-US"/>
          </a:p>
        </p:txBody>
      </p:sp>
      <p:graphicFrame>
        <p:nvGraphicFramePr>
          <p:cNvPr id="5" name="Chart 4">
            <a:extLst>
              <a:ext uri="{FF2B5EF4-FFF2-40B4-BE49-F238E27FC236}">
                <a16:creationId xmlns:a16="http://schemas.microsoft.com/office/drawing/2014/main" id="{B6EBA8E2-F210-4743-92F9-D22C83BDDB38}"/>
              </a:ext>
            </a:extLst>
          </p:cNvPr>
          <p:cNvGraphicFramePr/>
          <p:nvPr>
            <p:extLst>
              <p:ext uri="{D42A27DB-BD31-4B8C-83A1-F6EECF244321}">
                <p14:modId xmlns:p14="http://schemas.microsoft.com/office/powerpoint/2010/main" val="627140990"/>
              </p:ext>
            </p:extLst>
          </p:nvPr>
        </p:nvGraphicFramePr>
        <p:xfrm>
          <a:off x="1454008" y="896383"/>
          <a:ext cx="5302392" cy="532661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23">
            <a:extLst>
              <a:ext uri="{FF2B5EF4-FFF2-40B4-BE49-F238E27FC236}">
                <a16:creationId xmlns:a16="http://schemas.microsoft.com/office/drawing/2014/main" id="{F456F4E3-EAE1-D94F-8D7A-7D2EDC073FAB}"/>
              </a:ext>
            </a:extLst>
          </p:cNvPr>
          <p:cNvSpPr txBox="1">
            <a:spLocks/>
          </p:cNvSpPr>
          <p:nvPr/>
        </p:nvSpPr>
        <p:spPr>
          <a:xfrm>
            <a:off x="8568674" y="1092199"/>
            <a:ext cx="3041792" cy="720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2200"/>
              </a:spcBef>
              <a:buNone/>
            </a:pPr>
            <a:r>
              <a:rPr lang="en-SG" sz="1400" err="1">
                <a:solidFill>
                  <a:schemeClr val="bg1"/>
                </a:solidFill>
                <a:latin typeface="Ubuntu" panose="020B0504030602030204" pitchFamily="34" charset="0"/>
              </a:rPr>
              <a:t>Etiam</a:t>
            </a:r>
            <a:r>
              <a:rPr lang="en-SG" sz="1400">
                <a:solidFill>
                  <a:schemeClr val="bg1"/>
                </a:solidFill>
                <a:latin typeface="Ubuntu" panose="020B0504030602030204" pitchFamily="34" charset="0"/>
              </a:rPr>
              <a:t> </a:t>
            </a:r>
            <a:r>
              <a:rPr lang="en-SG" sz="1400" err="1">
                <a:solidFill>
                  <a:schemeClr val="bg1"/>
                </a:solidFill>
                <a:latin typeface="Ubuntu" panose="020B0504030602030204" pitchFamily="34" charset="0"/>
              </a:rPr>
              <a:t>sollicitudin</a:t>
            </a:r>
            <a:r>
              <a:rPr lang="en-SG" sz="1400">
                <a:solidFill>
                  <a:schemeClr val="bg1"/>
                </a:solidFill>
                <a:latin typeface="Ubuntu" panose="020B0504030602030204" pitchFamily="34" charset="0"/>
              </a:rPr>
              <a:t> dui </a:t>
            </a:r>
            <a:r>
              <a:rPr lang="en-SG" sz="1400" err="1">
                <a:solidFill>
                  <a:schemeClr val="bg1"/>
                </a:solidFill>
                <a:latin typeface="Ubuntu" panose="020B0504030602030204" pitchFamily="34" charset="0"/>
              </a:rPr>
              <a:t>ut</a:t>
            </a:r>
            <a:r>
              <a:rPr lang="en-SG" sz="1400">
                <a:solidFill>
                  <a:schemeClr val="bg1"/>
                </a:solidFill>
                <a:latin typeface="Ubuntu" panose="020B0504030602030204" pitchFamily="34" charset="0"/>
              </a:rPr>
              <a:t> </a:t>
            </a:r>
            <a:r>
              <a:rPr lang="en-SG" sz="1400" err="1">
                <a:solidFill>
                  <a:schemeClr val="bg1"/>
                </a:solidFill>
                <a:latin typeface="Ubuntu" panose="020B0504030602030204" pitchFamily="34" charset="0"/>
              </a:rPr>
              <a:t>elit</a:t>
            </a:r>
            <a:r>
              <a:rPr lang="en-SG" sz="1400">
                <a:solidFill>
                  <a:schemeClr val="bg1"/>
                </a:solidFill>
                <a:latin typeface="Ubuntu" panose="020B0504030602030204" pitchFamily="34" charset="0"/>
              </a:rPr>
              <a:t> lacinia, vitae </a:t>
            </a:r>
            <a:r>
              <a:rPr lang="en-SG" sz="1400" err="1">
                <a:solidFill>
                  <a:schemeClr val="bg1"/>
                </a:solidFill>
                <a:latin typeface="Ubuntu" panose="020B0504030602030204" pitchFamily="34" charset="0"/>
              </a:rPr>
              <a:t>aliquet</a:t>
            </a:r>
            <a:r>
              <a:rPr lang="en-SG" sz="1400">
                <a:solidFill>
                  <a:schemeClr val="bg1"/>
                </a:solidFill>
                <a:latin typeface="Ubuntu" panose="020B0504030602030204" pitchFamily="34" charset="0"/>
              </a:rPr>
              <a:t> </a:t>
            </a:r>
            <a:r>
              <a:rPr lang="en-SG" sz="1400" err="1">
                <a:solidFill>
                  <a:schemeClr val="bg1"/>
                </a:solidFill>
                <a:latin typeface="Ubuntu" panose="020B0504030602030204" pitchFamily="34" charset="0"/>
              </a:rPr>
              <a:t>nunc</a:t>
            </a:r>
            <a:r>
              <a:rPr lang="en-SG" sz="1400">
                <a:solidFill>
                  <a:schemeClr val="bg1"/>
                </a:solidFill>
                <a:latin typeface="Ubuntu" panose="020B0504030602030204" pitchFamily="34" charset="0"/>
              </a:rPr>
              <a:t> </a:t>
            </a:r>
            <a:r>
              <a:rPr lang="en-SG" sz="1400" err="1">
                <a:solidFill>
                  <a:schemeClr val="bg1"/>
                </a:solidFill>
                <a:latin typeface="Ubuntu" panose="020B0504030602030204" pitchFamily="34" charset="0"/>
              </a:rPr>
              <a:t>scelerisque</a:t>
            </a:r>
            <a:r>
              <a:rPr lang="en-SG" sz="1400">
                <a:solidFill>
                  <a:schemeClr val="bg1"/>
                </a:solidFill>
                <a:latin typeface="Ubuntu" panose="020B0504030602030204" pitchFamily="34" charset="0"/>
              </a:rPr>
              <a:t>.</a:t>
            </a:r>
            <a:endParaRPr lang="en-US" sz="1400">
              <a:solidFill>
                <a:schemeClr val="bg1"/>
              </a:solidFill>
              <a:latin typeface="Ubuntu" panose="020B0504030602030204" pitchFamily="34" charset="0"/>
            </a:endParaRPr>
          </a:p>
        </p:txBody>
      </p:sp>
      <p:sp>
        <p:nvSpPr>
          <p:cNvPr id="7" name="Text Placeholder 35">
            <a:extLst>
              <a:ext uri="{FF2B5EF4-FFF2-40B4-BE49-F238E27FC236}">
                <a16:creationId xmlns:a16="http://schemas.microsoft.com/office/drawing/2014/main" id="{DAE7B119-04D8-6A48-A2D8-4A30524D95A9}"/>
              </a:ext>
            </a:extLst>
          </p:cNvPr>
          <p:cNvSpPr txBox="1">
            <a:spLocks/>
          </p:cNvSpPr>
          <p:nvPr/>
        </p:nvSpPr>
        <p:spPr>
          <a:xfrm>
            <a:off x="8568673" y="712788"/>
            <a:ext cx="3602037" cy="2905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chemeClr val="accent1"/>
                </a:solidFill>
                <a:latin typeface="Ubuntu" panose="020B0504030602030204" pitchFamily="34" charset="0"/>
              </a:rPr>
              <a:t>Data one</a:t>
            </a:r>
          </a:p>
        </p:txBody>
      </p:sp>
      <p:sp>
        <p:nvSpPr>
          <p:cNvPr id="8" name="Text Placeholder 23">
            <a:extLst>
              <a:ext uri="{FF2B5EF4-FFF2-40B4-BE49-F238E27FC236}">
                <a16:creationId xmlns:a16="http://schemas.microsoft.com/office/drawing/2014/main" id="{96FCAE89-F889-3345-BFA9-2E7022402A80}"/>
              </a:ext>
            </a:extLst>
          </p:cNvPr>
          <p:cNvSpPr txBox="1">
            <a:spLocks/>
          </p:cNvSpPr>
          <p:nvPr/>
        </p:nvSpPr>
        <p:spPr>
          <a:xfrm>
            <a:off x="8568674" y="2527299"/>
            <a:ext cx="3041792" cy="720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2200"/>
              </a:spcBef>
              <a:buNone/>
            </a:pPr>
            <a:r>
              <a:rPr lang="en-SG" sz="1400" err="1">
                <a:solidFill>
                  <a:schemeClr val="bg1"/>
                </a:solidFill>
                <a:latin typeface="Ubuntu" panose="020B0504030602030204" pitchFamily="34" charset="0"/>
              </a:rPr>
              <a:t>Etiam</a:t>
            </a:r>
            <a:r>
              <a:rPr lang="en-SG" sz="1400">
                <a:solidFill>
                  <a:schemeClr val="bg1"/>
                </a:solidFill>
                <a:latin typeface="Ubuntu" panose="020B0504030602030204" pitchFamily="34" charset="0"/>
              </a:rPr>
              <a:t> </a:t>
            </a:r>
            <a:r>
              <a:rPr lang="en-SG" sz="1400" err="1">
                <a:solidFill>
                  <a:schemeClr val="bg1"/>
                </a:solidFill>
                <a:latin typeface="Ubuntu" panose="020B0504030602030204" pitchFamily="34" charset="0"/>
              </a:rPr>
              <a:t>sollicitudin</a:t>
            </a:r>
            <a:r>
              <a:rPr lang="en-SG" sz="1400">
                <a:solidFill>
                  <a:schemeClr val="bg1"/>
                </a:solidFill>
                <a:latin typeface="Ubuntu" panose="020B0504030602030204" pitchFamily="34" charset="0"/>
              </a:rPr>
              <a:t> dui </a:t>
            </a:r>
            <a:r>
              <a:rPr lang="en-SG" sz="1400" err="1">
                <a:solidFill>
                  <a:schemeClr val="bg1"/>
                </a:solidFill>
                <a:latin typeface="Ubuntu" panose="020B0504030602030204" pitchFamily="34" charset="0"/>
              </a:rPr>
              <a:t>ut</a:t>
            </a:r>
            <a:r>
              <a:rPr lang="en-SG" sz="1400">
                <a:solidFill>
                  <a:schemeClr val="bg1"/>
                </a:solidFill>
                <a:latin typeface="Ubuntu" panose="020B0504030602030204" pitchFamily="34" charset="0"/>
              </a:rPr>
              <a:t> </a:t>
            </a:r>
            <a:r>
              <a:rPr lang="en-SG" sz="1400" err="1">
                <a:solidFill>
                  <a:schemeClr val="bg1"/>
                </a:solidFill>
                <a:latin typeface="Ubuntu" panose="020B0504030602030204" pitchFamily="34" charset="0"/>
              </a:rPr>
              <a:t>elit</a:t>
            </a:r>
            <a:r>
              <a:rPr lang="en-SG" sz="1400">
                <a:solidFill>
                  <a:schemeClr val="bg1"/>
                </a:solidFill>
                <a:latin typeface="Ubuntu" panose="020B0504030602030204" pitchFamily="34" charset="0"/>
              </a:rPr>
              <a:t> lacinia, vitae </a:t>
            </a:r>
            <a:r>
              <a:rPr lang="en-SG" sz="1400" err="1">
                <a:solidFill>
                  <a:schemeClr val="bg1"/>
                </a:solidFill>
                <a:latin typeface="Ubuntu" panose="020B0504030602030204" pitchFamily="34" charset="0"/>
              </a:rPr>
              <a:t>aliquet</a:t>
            </a:r>
            <a:r>
              <a:rPr lang="en-SG" sz="1400">
                <a:solidFill>
                  <a:schemeClr val="bg1"/>
                </a:solidFill>
                <a:latin typeface="Ubuntu" panose="020B0504030602030204" pitchFamily="34" charset="0"/>
              </a:rPr>
              <a:t> </a:t>
            </a:r>
            <a:r>
              <a:rPr lang="en-SG" sz="1400" err="1">
                <a:solidFill>
                  <a:schemeClr val="bg1"/>
                </a:solidFill>
                <a:latin typeface="Ubuntu" panose="020B0504030602030204" pitchFamily="34" charset="0"/>
              </a:rPr>
              <a:t>nunc</a:t>
            </a:r>
            <a:r>
              <a:rPr lang="en-SG" sz="1400">
                <a:solidFill>
                  <a:schemeClr val="bg1"/>
                </a:solidFill>
                <a:latin typeface="Ubuntu" panose="020B0504030602030204" pitchFamily="34" charset="0"/>
              </a:rPr>
              <a:t> </a:t>
            </a:r>
            <a:r>
              <a:rPr lang="en-SG" sz="1400" err="1">
                <a:solidFill>
                  <a:schemeClr val="bg1"/>
                </a:solidFill>
                <a:latin typeface="Ubuntu" panose="020B0504030602030204" pitchFamily="34" charset="0"/>
              </a:rPr>
              <a:t>scelerisque</a:t>
            </a:r>
            <a:r>
              <a:rPr lang="en-SG" sz="1400">
                <a:solidFill>
                  <a:schemeClr val="bg1"/>
                </a:solidFill>
                <a:latin typeface="Ubuntu" panose="020B0504030602030204" pitchFamily="34" charset="0"/>
              </a:rPr>
              <a:t>.</a:t>
            </a:r>
            <a:endParaRPr lang="en-US" sz="1400">
              <a:solidFill>
                <a:schemeClr val="bg1"/>
              </a:solidFill>
              <a:latin typeface="Ubuntu" panose="020B0504030602030204" pitchFamily="34" charset="0"/>
            </a:endParaRPr>
          </a:p>
        </p:txBody>
      </p:sp>
      <p:sp>
        <p:nvSpPr>
          <p:cNvPr id="9" name="Text Placeholder 35">
            <a:extLst>
              <a:ext uri="{FF2B5EF4-FFF2-40B4-BE49-F238E27FC236}">
                <a16:creationId xmlns:a16="http://schemas.microsoft.com/office/drawing/2014/main" id="{C86D4BED-C9CC-D247-936F-E61305F1350B}"/>
              </a:ext>
            </a:extLst>
          </p:cNvPr>
          <p:cNvSpPr txBox="1">
            <a:spLocks/>
          </p:cNvSpPr>
          <p:nvPr/>
        </p:nvSpPr>
        <p:spPr>
          <a:xfrm>
            <a:off x="8568673" y="2147888"/>
            <a:ext cx="3602037" cy="2905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chemeClr val="accent1"/>
                </a:solidFill>
                <a:latin typeface="Ubuntu" panose="020B0504030602030204" pitchFamily="34" charset="0"/>
              </a:rPr>
              <a:t>Data two</a:t>
            </a:r>
          </a:p>
        </p:txBody>
      </p:sp>
      <p:sp>
        <p:nvSpPr>
          <p:cNvPr id="10" name="Text Placeholder 23">
            <a:extLst>
              <a:ext uri="{FF2B5EF4-FFF2-40B4-BE49-F238E27FC236}">
                <a16:creationId xmlns:a16="http://schemas.microsoft.com/office/drawing/2014/main" id="{6D290575-56E3-E249-AE97-7747EB47F2BC}"/>
              </a:ext>
            </a:extLst>
          </p:cNvPr>
          <p:cNvSpPr txBox="1">
            <a:spLocks/>
          </p:cNvSpPr>
          <p:nvPr/>
        </p:nvSpPr>
        <p:spPr>
          <a:xfrm>
            <a:off x="8568674" y="3949699"/>
            <a:ext cx="3041792" cy="720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2200"/>
              </a:spcBef>
              <a:buNone/>
            </a:pPr>
            <a:r>
              <a:rPr lang="en-SG" sz="1400" dirty="0" err="1">
                <a:solidFill>
                  <a:schemeClr val="bg1"/>
                </a:solidFill>
                <a:latin typeface="Ubuntu" panose="020B0504030602030204" pitchFamily="34" charset="0"/>
              </a:rPr>
              <a:t>Etiam</a:t>
            </a:r>
            <a:r>
              <a:rPr lang="en-SG" sz="1400" dirty="0">
                <a:solidFill>
                  <a:schemeClr val="bg1"/>
                </a:solidFill>
                <a:latin typeface="Ubuntu" panose="020B0504030602030204" pitchFamily="34" charset="0"/>
              </a:rPr>
              <a:t> </a:t>
            </a:r>
            <a:r>
              <a:rPr lang="en-SG" sz="1400" dirty="0" err="1">
                <a:solidFill>
                  <a:schemeClr val="bg1"/>
                </a:solidFill>
                <a:latin typeface="Ubuntu" panose="020B0504030602030204" pitchFamily="34" charset="0"/>
              </a:rPr>
              <a:t>sollicitudin</a:t>
            </a:r>
            <a:r>
              <a:rPr lang="en-SG" sz="1400" dirty="0">
                <a:solidFill>
                  <a:schemeClr val="bg1"/>
                </a:solidFill>
                <a:latin typeface="Ubuntu" panose="020B0504030602030204" pitchFamily="34" charset="0"/>
              </a:rPr>
              <a:t> dui </a:t>
            </a:r>
            <a:r>
              <a:rPr lang="en-SG" sz="1400" dirty="0" err="1">
                <a:solidFill>
                  <a:schemeClr val="bg1"/>
                </a:solidFill>
                <a:latin typeface="Ubuntu" panose="020B0504030602030204" pitchFamily="34" charset="0"/>
              </a:rPr>
              <a:t>ut</a:t>
            </a:r>
            <a:r>
              <a:rPr lang="en-SG" sz="1400" dirty="0">
                <a:solidFill>
                  <a:schemeClr val="bg1"/>
                </a:solidFill>
                <a:latin typeface="Ubuntu" panose="020B0504030602030204" pitchFamily="34" charset="0"/>
              </a:rPr>
              <a:t> </a:t>
            </a:r>
            <a:r>
              <a:rPr lang="en-SG" sz="1400" dirty="0" err="1">
                <a:solidFill>
                  <a:schemeClr val="bg1"/>
                </a:solidFill>
                <a:latin typeface="Ubuntu" panose="020B0504030602030204" pitchFamily="34" charset="0"/>
              </a:rPr>
              <a:t>elit</a:t>
            </a:r>
            <a:r>
              <a:rPr lang="en-SG" sz="1400" dirty="0">
                <a:solidFill>
                  <a:schemeClr val="bg1"/>
                </a:solidFill>
                <a:latin typeface="Ubuntu" panose="020B0504030602030204" pitchFamily="34" charset="0"/>
              </a:rPr>
              <a:t> lacinia, vitae </a:t>
            </a:r>
            <a:r>
              <a:rPr lang="en-SG" sz="1400" dirty="0" err="1">
                <a:solidFill>
                  <a:schemeClr val="bg1"/>
                </a:solidFill>
                <a:latin typeface="Ubuntu" panose="020B0504030602030204" pitchFamily="34" charset="0"/>
              </a:rPr>
              <a:t>aliquet</a:t>
            </a:r>
            <a:r>
              <a:rPr lang="en-SG" sz="1400" dirty="0">
                <a:solidFill>
                  <a:schemeClr val="bg1"/>
                </a:solidFill>
                <a:latin typeface="Ubuntu" panose="020B0504030602030204" pitchFamily="34" charset="0"/>
              </a:rPr>
              <a:t> </a:t>
            </a:r>
            <a:r>
              <a:rPr lang="en-SG" sz="1400" dirty="0" err="1">
                <a:solidFill>
                  <a:schemeClr val="bg1"/>
                </a:solidFill>
                <a:latin typeface="Ubuntu" panose="020B0504030602030204" pitchFamily="34" charset="0"/>
              </a:rPr>
              <a:t>nunc</a:t>
            </a:r>
            <a:r>
              <a:rPr lang="en-SG" sz="1400" dirty="0">
                <a:solidFill>
                  <a:schemeClr val="bg1"/>
                </a:solidFill>
                <a:latin typeface="Ubuntu" panose="020B0504030602030204" pitchFamily="34" charset="0"/>
              </a:rPr>
              <a:t> </a:t>
            </a:r>
            <a:r>
              <a:rPr lang="en-SG" sz="1400" dirty="0" err="1">
                <a:solidFill>
                  <a:schemeClr val="bg1"/>
                </a:solidFill>
                <a:latin typeface="Ubuntu" panose="020B0504030602030204" pitchFamily="34" charset="0"/>
              </a:rPr>
              <a:t>scelerisque</a:t>
            </a:r>
            <a:r>
              <a:rPr lang="en-SG" sz="1400" dirty="0">
                <a:solidFill>
                  <a:schemeClr val="bg1"/>
                </a:solidFill>
                <a:latin typeface="Ubuntu" panose="020B0504030602030204" pitchFamily="34" charset="0"/>
              </a:rPr>
              <a:t>.</a:t>
            </a:r>
            <a:endParaRPr lang="en-US" sz="1400" dirty="0">
              <a:solidFill>
                <a:schemeClr val="bg1"/>
              </a:solidFill>
              <a:latin typeface="Ubuntu" panose="020B0504030602030204" pitchFamily="34" charset="0"/>
            </a:endParaRPr>
          </a:p>
        </p:txBody>
      </p:sp>
      <p:sp>
        <p:nvSpPr>
          <p:cNvPr id="11" name="Text Placeholder 35">
            <a:extLst>
              <a:ext uri="{FF2B5EF4-FFF2-40B4-BE49-F238E27FC236}">
                <a16:creationId xmlns:a16="http://schemas.microsoft.com/office/drawing/2014/main" id="{5A940B06-CC2B-194D-9026-7B98EB9DB286}"/>
              </a:ext>
            </a:extLst>
          </p:cNvPr>
          <p:cNvSpPr txBox="1">
            <a:spLocks/>
          </p:cNvSpPr>
          <p:nvPr/>
        </p:nvSpPr>
        <p:spPr>
          <a:xfrm>
            <a:off x="8568673" y="3570288"/>
            <a:ext cx="3602037" cy="2905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chemeClr val="accent1"/>
                </a:solidFill>
                <a:latin typeface="Ubuntu" panose="020B0504030602030204" pitchFamily="34" charset="0"/>
              </a:rPr>
              <a:t>Data three</a:t>
            </a:r>
          </a:p>
        </p:txBody>
      </p:sp>
      <p:sp>
        <p:nvSpPr>
          <p:cNvPr id="12" name="Text Placeholder 23">
            <a:extLst>
              <a:ext uri="{FF2B5EF4-FFF2-40B4-BE49-F238E27FC236}">
                <a16:creationId xmlns:a16="http://schemas.microsoft.com/office/drawing/2014/main" id="{446828FF-6D65-9545-8C5C-13EAFE0F08E7}"/>
              </a:ext>
            </a:extLst>
          </p:cNvPr>
          <p:cNvSpPr txBox="1">
            <a:spLocks/>
          </p:cNvSpPr>
          <p:nvPr/>
        </p:nvSpPr>
        <p:spPr>
          <a:xfrm>
            <a:off x="8568674" y="5397499"/>
            <a:ext cx="3041792" cy="720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2200"/>
              </a:spcBef>
              <a:buNone/>
            </a:pPr>
            <a:r>
              <a:rPr lang="en-SG" sz="1400" err="1">
                <a:solidFill>
                  <a:schemeClr val="bg1"/>
                </a:solidFill>
                <a:latin typeface="Ubuntu" panose="020B0504030602030204" pitchFamily="34" charset="0"/>
              </a:rPr>
              <a:t>Etiam</a:t>
            </a:r>
            <a:r>
              <a:rPr lang="en-SG" sz="1400">
                <a:solidFill>
                  <a:schemeClr val="bg1"/>
                </a:solidFill>
                <a:latin typeface="Ubuntu" panose="020B0504030602030204" pitchFamily="34" charset="0"/>
              </a:rPr>
              <a:t> </a:t>
            </a:r>
            <a:r>
              <a:rPr lang="en-SG" sz="1400" err="1">
                <a:solidFill>
                  <a:schemeClr val="bg1"/>
                </a:solidFill>
                <a:latin typeface="Ubuntu" panose="020B0504030602030204" pitchFamily="34" charset="0"/>
              </a:rPr>
              <a:t>sollicitudin</a:t>
            </a:r>
            <a:r>
              <a:rPr lang="en-SG" sz="1400">
                <a:solidFill>
                  <a:schemeClr val="bg1"/>
                </a:solidFill>
                <a:latin typeface="Ubuntu" panose="020B0504030602030204" pitchFamily="34" charset="0"/>
              </a:rPr>
              <a:t> dui </a:t>
            </a:r>
            <a:r>
              <a:rPr lang="en-SG" sz="1400" err="1">
                <a:solidFill>
                  <a:schemeClr val="bg1"/>
                </a:solidFill>
                <a:latin typeface="Ubuntu" panose="020B0504030602030204" pitchFamily="34" charset="0"/>
              </a:rPr>
              <a:t>ut</a:t>
            </a:r>
            <a:r>
              <a:rPr lang="en-SG" sz="1400">
                <a:solidFill>
                  <a:schemeClr val="bg1"/>
                </a:solidFill>
                <a:latin typeface="Ubuntu" panose="020B0504030602030204" pitchFamily="34" charset="0"/>
              </a:rPr>
              <a:t> </a:t>
            </a:r>
            <a:r>
              <a:rPr lang="en-SG" sz="1400" err="1">
                <a:solidFill>
                  <a:schemeClr val="bg1"/>
                </a:solidFill>
                <a:latin typeface="Ubuntu" panose="020B0504030602030204" pitchFamily="34" charset="0"/>
              </a:rPr>
              <a:t>elit</a:t>
            </a:r>
            <a:r>
              <a:rPr lang="en-SG" sz="1400">
                <a:solidFill>
                  <a:schemeClr val="bg1"/>
                </a:solidFill>
                <a:latin typeface="Ubuntu" panose="020B0504030602030204" pitchFamily="34" charset="0"/>
              </a:rPr>
              <a:t> lacinia, vitae </a:t>
            </a:r>
            <a:r>
              <a:rPr lang="en-SG" sz="1400" err="1">
                <a:solidFill>
                  <a:schemeClr val="bg1"/>
                </a:solidFill>
                <a:latin typeface="Ubuntu" panose="020B0504030602030204" pitchFamily="34" charset="0"/>
              </a:rPr>
              <a:t>aliquet</a:t>
            </a:r>
            <a:r>
              <a:rPr lang="en-SG" sz="1400">
                <a:solidFill>
                  <a:schemeClr val="bg1"/>
                </a:solidFill>
                <a:latin typeface="Ubuntu" panose="020B0504030602030204" pitchFamily="34" charset="0"/>
              </a:rPr>
              <a:t> </a:t>
            </a:r>
            <a:r>
              <a:rPr lang="en-SG" sz="1400" err="1">
                <a:solidFill>
                  <a:schemeClr val="bg1"/>
                </a:solidFill>
                <a:latin typeface="Ubuntu" panose="020B0504030602030204" pitchFamily="34" charset="0"/>
              </a:rPr>
              <a:t>nunc</a:t>
            </a:r>
            <a:r>
              <a:rPr lang="en-SG" sz="1400">
                <a:solidFill>
                  <a:schemeClr val="bg1"/>
                </a:solidFill>
                <a:latin typeface="Ubuntu" panose="020B0504030602030204" pitchFamily="34" charset="0"/>
              </a:rPr>
              <a:t> </a:t>
            </a:r>
            <a:r>
              <a:rPr lang="en-SG" sz="1400" err="1">
                <a:solidFill>
                  <a:schemeClr val="bg1"/>
                </a:solidFill>
                <a:latin typeface="Ubuntu" panose="020B0504030602030204" pitchFamily="34" charset="0"/>
              </a:rPr>
              <a:t>scelerisque</a:t>
            </a:r>
            <a:r>
              <a:rPr lang="en-SG" sz="1400">
                <a:solidFill>
                  <a:schemeClr val="bg1"/>
                </a:solidFill>
                <a:latin typeface="Ubuntu" panose="020B0504030602030204" pitchFamily="34" charset="0"/>
              </a:rPr>
              <a:t>.</a:t>
            </a:r>
            <a:endParaRPr lang="en-US" sz="1400">
              <a:solidFill>
                <a:schemeClr val="bg1"/>
              </a:solidFill>
              <a:latin typeface="Ubuntu" panose="020B0504030602030204" pitchFamily="34" charset="0"/>
            </a:endParaRPr>
          </a:p>
        </p:txBody>
      </p:sp>
      <p:sp>
        <p:nvSpPr>
          <p:cNvPr id="13" name="Text Placeholder 35">
            <a:extLst>
              <a:ext uri="{FF2B5EF4-FFF2-40B4-BE49-F238E27FC236}">
                <a16:creationId xmlns:a16="http://schemas.microsoft.com/office/drawing/2014/main" id="{67853C2E-79CF-3443-BF43-49C5A53E17AD}"/>
              </a:ext>
            </a:extLst>
          </p:cNvPr>
          <p:cNvSpPr txBox="1">
            <a:spLocks/>
          </p:cNvSpPr>
          <p:nvPr/>
        </p:nvSpPr>
        <p:spPr>
          <a:xfrm>
            <a:off x="8568673" y="5018088"/>
            <a:ext cx="3602037" cy="2905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chemeClr val="accent1"/>
                </a:solidFill>
                <a:latin typeface="Ubuntu" panose="020B0504030602030204" pitchFamily="34" charset="0"/>
              </a:rPr>
              <a:t>Data four</a:t>
            </a:r>
          </a:p>
        </p:txBody>
      </p:sp>
      <p:cxnSp>
        <p:nvCxnSpPr>
          <p:cNvPr id="14" name="Google Shape;65;p14">
            <a:extLst>
              <a:ext uri="{FF2B5EF4-FFF2-40B4-BE49-F238E27FC236}">
                <a16:creationId xmlns:a16="http://schemas.microsoft.com/office/drawing/2014/main" id="{CBF055A8-2268-DB4B-9837-0E64B3E047CA}"/>
              </a:ext>
            </a:extLst>
          </p:cNvPr>
          <p:cNvCxnSpPr>
            <a:cxnSpLocks/>
          </p:cNvCxnSpPr>
          <p:nvPr/>
        </p:nvCxnSpPr>
        <p:spPr>
          <a:xfrm>
            <a:off x="8662975" y="1914524"/>
            <a:ext cx="2947491" cy="0"/>
          </a:xfrm>
          <a:prstGeom prst="straightConnector1">
            <a:avLst/>
          </a:prstGeom>
          <a:noFill/>
          <a:ln w="9525" cap="flat" cmpd="sng">
            <a:solidFill>
              <a:srgbClr val="00A7E1"/>
            </a:solidFill>
            <a:prstDash val="solid"/>
            <a:round/>
            <a:headEnd type="none" w="med" len="med"/>
            <a:tailEnd type="none" w="med" len="med"/>
          </a:ln>
        </p:spPr>
      </p:cxnSp>
      <p:cxnSp>
        <p:nvCxnSpPr>
          <p:cNvPr id="17" name="Google Shape;65;p14">
            <a:extLst>
              <a:ext uri="{FF2B5EF4-FFF2-40B4-BE49-F238E27FC236}">
                <a16:creationId xmlns:a16="http://schemas.microsoft.com/office/drawing/2014/main" id="{9CBBF7FD-E7AB-F04A-AE37-9550966BDBB4}"/>
              </a:ext>
            </a:extLst>
          </p:cNvPr>
          <p:cNvCxnSpPr>
            <a:cxnSpLocks/>
          </p:cNvCxnSpPr>
          <p:nvPr/>
        </p:nvCxnSpPr>
        <p:spPr>
          <a:xfrm>
            <a:off x="8662975" y="3295648"/>
            <a:ext cx="2947491" cy="0"/>
          </a:xfrm>
          <a:prstGeom prst="straightConnector1">
            <a:avLst/>
          </a:prstGeom>
          <a:noFill/>
          <a:ln w="9525" cap="flat" cmpd="sng">
            <a:solidFill>
              <a:srgbClr val="00A7E1"/>
            </a:solidFill>
            <a:prstDash val="solid"/>
            <a:round/>
            <a:headEnd type="none" w="med" len="med"/>
            <a:tailEnd type="none" w="med" len="med"/>
          </a:ln>
        </p:spPr>
      </p:cxnSp>
      <p:cxnSp>
        <p:nvCxnSpPr>
          <p:cNvPr id="18" name="Google Shape;65;p14">
            <a:extLst>
              <a:ext uri="{FF2B5EF4-FFF2-40B4-BE49-F238E27FC236}">
                <a16:creationId xmlns:a16="http://schemas.microsoft.com/office/drawing/2014/main" id="{170E5C93-8832-0449-841B-B4B5356A3608}"/>
              </a:ext>
            </a:extLst>
          </p:cNvPr>
          <p:cNvCxnSpPr>
            <a:cxnSpLocks/>
          </p:cNvCxnSpPr>
          <p:nvPr/>
        </p:nvCxnSpPr>
        <p:spPr>
          <a:xfrm>
            <a:off x="8662975" y="4819648"/>
            <a:ext cx="2947491" cy="0"/>
          </a:xfrm>
          <a:prstGeom prst="straightConnector1">
            <a:avLst/>
          </a:prstGeom>
          <a:noFill/>
          <a:ln w="9525" cap="flat" cmpd="sng">
            <a:solidFill>
              <a:srgbClr val="00A7E1"/>
            </a:solidFill>
            <a:prstDash val="solid"/>
            <a:round/>
            <a:headEnd type="none" w="med" len="med"/>
            <a:tailEnd type="none" w="med" len="med"/>
          </a:ln>
        </p:spPr>
      </p:cxnSp>
      <p:cxnSp>
        <p:nvCxnSpPr>
          <p:cNvPr id="19" name="Google Shape;65;p14">
            <a:extLst>
              <a:ext uri="{FF2B5EF4-FFF2-40B4-BE49-F238E27FC236}">
                <a16:creationId xmlns:a16="http://schemas.microsoft.com/office/drawing/2014/main" id="{1835EB88-743F-A649-B73C-AF652AE3AF6D}"/>
              </a:ext>
            </a:extLst>
          </p:cNvPr>
          <p:cNvCxnSpPr>
            <a:cxnSpLocks/>
          </p:cNvCxnSpPr>
          <p:nvPr/>
        </p:nvCxnSpPr>
        <p:spPr>
          <a:xfrm>
            <a:off x="8662975" y="6394448"/>
            <a:ext cx="2947491" cy="0"/>
          </a:xfrm>
          <a:prstGeom prst="straightConnector1">
            <a:avLst/>
          </a:prstGeom>
          <a:noFill/>
          <a:ln w="9525" cap="flat" cmpd="sng">
            <a:solidFill>
              <a:srgbClr val="00A7E1"/>
            </a:solidFill>
            <a:prstDash val="solid"/>
            <a:round/>
            <a:headEnd type="none" w="med" len="med"/>
            <a:tailEnd type="none" w="med" len="med"/>
          </a:ln>
        </p:spPr>
      </p:cxnSp>
    </p:spTree>
    <p:extLst>
      <p:ext uri="{BB962C8B-B14F-4D97-AF65-F5344CB8AC3E}">
        <p14:creationId xmlns:p14="http://schemas.microsoft.com/office/powerpoint/2010/main" val="1218860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CE94-1865-4A40-A865-A979CEE4BE2D}"/>
              </a:ext>
            </a:extLst>
          </p:cNvPr>
          <p:cNvSpPr>
            <a:spLocks noGrp="1"/>
          </p:cNvSpPr>
          <p:nvPr>
            <p:ph type="title"/>
          </p:nvPr>
        </p:nvSpPr>
        <p:spPr/>
        <p:txBody>
          <a:bodyPr/>
          <a:lstStyle/>
          <a:p>
            <a:r>
              <a:rPr lang="en-GB"/>
              <a:t>Four pie chart</a:t>
            </a:r>
            <a:endParaRPr lang="en-US"/>
          </a:p>
        </p:txBody>
      </p:sp>
      <p:graphicFrame>
        <p:nvGraphicFramePr>
          <p:cNvPr id="16" name="Chart 15" descr="Chart">
            <a:extLst>
              <a:ext uri="{FF2B5EF4-FFF2-40B4-BE49-F238E27FC236}">
                <a16:creationId xmlns:a16="http://schemas.microsoft.com/office/drawing/2014/main" id="{5EA1A988-DA01-1A4B-B727-0D852B38EF90}"/>
              </a:ext>
            </a:extLst>
          </p:cNvPr>
          <p:cNvGraphicFramePr/>
          <p:nvPr>
            <p:extLst>
              <p:ext uri="{D42A27DB-BD31-4B8C-83A1-F6EECF244321}">
                <p14:modId xmlns:p14="http://schemas.microsoft.com/office/powerpoint/2010/main" val="884141454"/>
              </p:ext>
            </p:extLst>
          </p:nvPr>
        </p:nvGraphicFramePr>
        <p:xfrm>
          <a:off x="584200" y="907429"/>
          <a:ext cx="2538413" cy="4064311"/>
        </p:xfrm>
        <a:graphic>
          <a:graphicData uri="http://schemas.openxmlformats.org/drawingml/2006/chart">
            <c:chart xmlns:c="http://schemas.openxmlformats.org/drawingml/2006/chart" xmlns:r="http://schemas.openxmlformats.org/officeDocument/2006/relationships" r:id="rId2"/>
          </a:graphicData>
        </a:graphic>
      </p:graphicFrame>
      <p:sp>
        <p:nvSpPr>
          <p:cNvPr id="20" name="TextBox 19">
            <a:extLst>
              <a:ext uri="{FF2B5EF4-FFF2-40B4-BE49-F238E27FC236}">
                <a16:creationId xmlns:a16="http://schemas.microsoft.com/office/drawing/2014/main" id="{A5639374-7960-EC40-803E-5AEBD688ACF6}"/>
              </a:ext>
            </a:extLst>
          </p:cNvPr>
          <p:cNvSpPr txBox="1"/>
          <p:nvPr/>
        </p:nvSpPr>
        <p:spPr>
          <a:xfrm>
            <a:off x="1270487" y="2761629"/>
            <a:ext cx="1133644" cy="646331"/>
          </a:xfrm>
          <a:prstGeom prst="rect">
            <a:avLst/>
          </a:prstGeom>
          <a:noFill/>
        </p:spPr>
        <p:txBody>
          <a:bodyPr wrap="none" rtlCol="0">
            <a:spAutoFit/>
          </a:bodyPr>
          <a:lstStyle/>
          <a:p>
            <a:pPr algn="ctr"/>
            <a:r>
              <a:rPr lang="en-GB" sz="3600" b="1">
                <a:solidFill>
                  <a:schemeClr val="accent2"/>
                </a:solidFill>
                <a:latin typeface="Ubuntu" panose="020B0504030602030204" pitchFamily="34" charset="0"/>
              </a:rPr>
              <a:t>60%</a:t>
            </a:r>
            <a:endParaRPr lang="en-US" sz="2000" b="1">
              <a:solidFill>
                <a:schemeClr val="accent2"/>
              </a:solidFill>
              <a:latin typeface="Ubuntu" panose="020B0504030602030204" pitchFamily="34" charset="0"/>
            </a:endParaRPr>
          </a:p>
        </p:txBody>
      </p:sp>
      <p:graphicFrame>
        <p:nvGraphicFramePr>
          <p:cNvPr id="28" name="Chart 27" descr="Chart">
            <a:extLst>
              <a:ext uri="{FF2B5EF4-FFF2-40B4-BE49-F238E27FC236}">
                <a16:creationId xmlns:a16="http://schemas.microsoft.com/office/drawing/2014/main" id="{4EBF5B91-5DBC-A34E-BC47-EDD209672B19}"/>
              </a:ext>
            </a:extLst>
          </p:cNvPr>
          <p:cNvGraphicFramePr/>
          <p:nvPr>
            <p:extLst>
              <p:ext uri="{D42A27DB-BD31-4B8C-83A1-F6EECF244321}">
                <p14:modId xmlns:p14="http://schemas.microsoft.com/office/powerpoint/2010/main" val="3332762648"/>
              </p:ext>
            </p:extLst>
          </p:nvPr>
        </p:nvGraphicFramePr>
        <p:xfrm>
          <a:off x="3365500" y="907429"/>
          <a:ext cx="2538413" cy="4064311"/>
        </p:xfrm>
        <a:graphic>
          <a:graphicData uri="http://schemas.openxmlformats.org/drawingml/2006/chart">
            <c:chart xmlns:c="http://schemas.openxmlformats.org/drawingml/2006/chart" xmlns:r="http://schemas.openxmlformats.org/officeDocument/2006/relationships" r:id="rId3"/>
          </a:graphicData>
        </a:graphic>
      </p:graphicFrame>
      <p:sp>
        <p:nvSpPr>
          <p:cNvPr id="29" name="TextBox 28">
            <a:extLst>
              <a:ext uri="{FF2B5EF4-FFF2-40B4-BE49-F238E27FC236}">
                <a16:creationId xmlns:a16="http://schemas.microsoft.com/office/drawing/2014/main" id="{20D62E4E-6A22-814F-9AF8-D5728167BE3C}"/>
              </a:ext>
            </a:extLst>
          </p:cNvPr>
          <p:cNvSpPr txBox="1"/>
          <p:nvPr/>
        </p:nvSpPr>
        <p:spPr>
          <a:xfrm>
            <a:off x="4051787" y="2761629"/>
            <a:ext cx="1133644" cy="646331"/>
          </a:xfrm>
          <a:prstGeom prst="rect">
            <a:avLst/>
          </a:prstGeom>
          <a:noFill/>
        </p:spPr>
        <p:txBody>
          <a:bodyPr wrap="none" rtlCol="0">
            <a:spAutoFit/>
          </a:bodyPr>
          <a:lstStyle/>
          <a:p>
            <a:pPr algn="ctr"/>
            <a:r>
              <a:rPr lang="en-GB" sz="3600" b="1">
                <a:solidFill>
                  <a:schemeClr val="accent2"/>
                </a:solidFill>
                <a:latin typeface="Ubuntu" panose="020B0504030602030204" pitchFamily="34" charset="0"/>
              </a:rPr>
              <a:t>60%</a:t>
            </a:r>
            <a:endParaRPr lang="en-US" sz="2000" b="1">
              <a:solidFill>
                <a:schemeClr val="accent2"/>
              </a:solidFill>
              <a:latin typeface="Ubuntu" panose="020B0504030602030204" pitchFamily="34" charset="0"/>
            </a:endParaRPr>
          </a:p>
        </p:txBody>
      </p:sp>
      <p:graphicFrame>
        <p:nvGraphicFramePr>
          <p:cNvPr id="30" name="Chart 29" descr="Chart">
            <a:extLst>
              <a:ext uri="{FF2B5EF4-FFF2-40B4-BE49-F238E27FC236}">
                <a16:creationId xmlns:a16="http://schemas.microsoft.com/office/drawing/2014/main" id="{CB633ECA-3BFC-BD40-B5FC-46F47A7AEEF1}"/>
              </a:ext>
            </a:extLst>
          </p:cNvPr>
          <p:cNvGraphicFramePr/>
          <p:nvPr>
            <p:extLst>
              <p:ext uri="{D42A27DB-BD31-4B8C-83A1-F6EECF244321}">
                <p14:modId xmlns:p14="http://schemas.microsoft.com/office/powerpoint/2010/main" val="688982453"/>
              </p:ext>
            </p:extLst>
          </p:nvPr>
        </p:nvGraphicFramePr>
        <p:xfrm>
          <a:off x="6223000" y="907429"/>
          <a:ext cx="2538413" cy="4064311"/>
        </p:xfrm>
        <a:graphic>
          <a:graphicData uri="http://schemas.openxmlformats.org/drawingml/2006/chart">
            <c:chart xmlns:c="http://schemas.openxmlformats.org/drawingml/2006/chart" xmlns:r="http://schemas.openxmlformats.org/officeDocument/2006/relationships" r:id="rId4"/>
          </a:graphicData>
        </a:graphic>
      </p:graphicFrame>
      <p:sp>
        <p:nvSpPr>
          <p:cNvPr id="31" name="TextBox 30">
            <a:extLst>
              <a:ext uri="{FF2B5EF4-FFF2-40B4-BE49-F238E27FC236}">
                <a16:creationId xmlns:a16="http://schemas.microsoft.com/office/drawing/2014/main" id="{1C841AB6-E6CB-B542-986A-540C0643FAF4}"/>
              </a:ext>
            </a:extLst>
          </p:cNvPr>
          <p:cNvSpPr txBox="1"/>
          <p:nvPr/>
        </p:nvSpPr>
        <p:spPr>
          <a:xfrm>
            <a:off x="6909287" y="2761629"/>
            <a:ext cx="1133644" cy="646331"/>
          </a:xfrm>
          <a:prstGeom prst="rect">
            <a:avLst/>
          </a:prstGeom>
          <a:noFill/>
        </p:spPr>
        <p:txBody>
          <a:bodyPr wrap="none" rtlCol="0">
            <a:spAutoFit/>
          </a:bodyPr>
          <a:lstStyle/>
          <a:p>
            <a:pPr algn="ctr"/>
            <a:r>
              <a:rPr lang="en-GB" sz="3600" b="1">
                <a:solidFill>
                  <a:schemeClr val="accent2"/>
                </a:solidFill>
                <a:latin typeface="Ubuntu" panose="020B0504030602030204" pitchFamily="34" charset="0"/>
              </a:rPr>
              <a:t>60%</a:t>
            </a:r>
            <a:endParaRPr lang="en-US" sz="2000" b="1">
              <a:solidFill>
                <a:schemeClr val="accent2"/>
              </a:solidFill>
              <a:latin typeface="Ubuntu" panose="020B0504030602030204" pitchFamily="34" charset="0"/>
            </a:endParaRPr>
          </a:p>
        </p:txBody>
      </p:sp>
      <p:graphicFrame>
        <p:nvGraphicFramePr>
          <p:cNvPr id="32" name="Chart 31" descr="Chart">
            <a:extLst>
              <a:ext uri="{FF2B5EF4-FFF2-40B4-BE49-F238E27FC236}">
                <a16:creationId xmlns:a16="http://schemas.microsoft.com/office/drawing/2014/main" id="{AE5AB527-2179-2A4E-A664-0E3A8DAE3E68}"/>
              </a:ext>
            </a:extLst>
          </p:cNvPr>
          <p:cNvGraphicFramePr/>
          <p:nvPr>
            <p:extLst>
              <p:ext uri="{D42A27DB-BD31-4B8C-83A1-F6EECF244321}">
                <p14:modId xmlns:p14="http://schemas.microsoft.com/office/powerpoint/2010/main" val="2791747663"/>
              </p:ext>
            </p:extLst>
          </p:nvPr>
        </p:nvGraphicFramePr>
        <p:xfrm>
          <a:off x="8953500" y="907429"/>
          <a:ext cx="2538413" cy="4064311"/>
        </p:xfrm>
        <a:graphic>
          <a:graphicData uri="http://schemas.openxmlformats.org/drawingml/2006/chart">
            <c:chart xmlns:c="http://schemas.openxmlformats.org/drawingml/2006/chart" xmlns:r="http://schemas.openxmlformats.org/officeDocument/2006/relationships" r:id="rId5"/>
          </a:graphicData>
        </a:graphic>
      </p:graphicFrame>
      <p:sp>
        <p:nvSpPr>
          <p:cNvPr id="33" name="TextBox 32">
            <a:extLst>
              <a:ext uri="{FF2B5EF4-FFF2-40B4-BE49-F238E27FC236}">
                <a16:creationId xmlns:a16="http://schemas.microsoft.com/office/drawing/2014/main" id="{775EFED0-1866-7948-A212-F56E0857F493}"/>
              </a:ext>
            </a:extLst>
          </p:cNvPr>
          <p:cNvSpPr txBox="1"/>
          <p:nvPr/>
        </p:nvSpPr>
        <p:spPr>
          <a:xfrm>
            <a:off x="9639787" y="2761629"/>
            <a:ext cx="1133644" cy="646331"/>
          </a:xfrm>
          <a:prstGeom prst="rect">
            <a:avLst/>
          </a:prstGeom>
          <a:noFill/>
        </p:spPr>
        <p:txBody>
          <a:bodyPr wrap="none" rtlCol="0">
            <a:spAutoFit/>
          </a:bodyPr>
          <a:lstStyle/>
          <a:p>
            <a:pPr algn="ctr"/>
            <a:r>
              <a:rPr lang="en-GB" sz="3600" b="1">
                <a:solidFill>
                  <a:schemeClr val="accent2"/>
                </a:solidFill>
                <a:latin typeface="Ubuntu" panose="020B0504030602030204" pitchFamily="34" charset="0"/>
              </a:rPr>
              <a:t>60%</a:t>
            </a:r>
            <a:endParaRPr lang="en-US" sz="2000" b="1">
              <a:solidFill>
                <a:schemeClr val="accent2"/>
              </a:solidFill>
              <a:latin typeface="Ubuntu" panose="020B0504030602030204" pitchFamily="34" charset="0"/>
            </a:endParaRPr>
          </a:p>
        </p:txBody>
      </p:sp>
      <p:sp>
        <p:nvSpPr>
          <p:cNvPr id="34" name="Text Placeholder 2">
            <a:extLst>
              <a:ext uri="{FF2B5EF4-FFF2-40B4-BE49-F238E27FC236}">
                <a16:creationId xmlns:a16="http://schemas.microsoft.com/office/drawing/2014/main" id="{06F18C3A-C32B-1F4F-8B82-CE81B2D8FE08}"/>
              </a:ext>
            </a:extLst>
          </p:cNvPr>
          <p:cNvSpPr txBox="1">
            <a:spLocks/>
          </p:cNvSpPr>
          <p:nvPr/>
        </p:nvSpPr>
        <p:spPr>
          <a:xfrm>
            <a:off x="567531" y="4585223"/>
            <a:ext cx="2571750" cy="11684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1400" err="1">
                <a:latin typeface="Ubuntu" panose="020B0504030602030204" pitchFamily="34" charset="0"/>
              </a:rPr>
              <a:t>Etiam</a:t>
            </a:r>
            <a:r>
              <a:rPr lang="en-SG" sz="1400">
                <a:latin typeface="Ubuntu" panose="020B0504030602030204" pitchFamily="34" charset="0"/>
              </a:rPr>
              <a:t> </a:t>
            </a:r>
            <a:r>
              <a:rPr lang="en-SG" sz="1400" err="1">
                <a:latin typeface="Ubuntu" panose="020B0504030602030204" pitchFamily="34" charset="0"/>
              </a:rPr>
              <a:t>sollicitudin</a:t>
            </a:r>
            <a:r>
              <a:rPr lang="en-SG" sz="1400">
                <a:latin typeface="Ubuntu" panose="020B0504030602030204" pitchFamily="34" charset="0"/>
              </a:rPr>
              <a:t> dui </a:t>
            </a:r>
            <a:r>
              <a:rPr lang="en-SG" sz="1400" err="1">
                <a:latin typeface="Ubuntu" panose="020B0504030602030204" pitchFamily="34" charset="0"/>
              </a:rPr>
              <a:t>ut</a:t>
            </a:r>
            <a:r>
              <a:rPr lang="en-SG" sz="1400">
                <a:latin typeface="Ubuntu" panose="020B0504030602030204" pitchFamily="34" charset="0"/>
              </a:rPr>
              <a:t> </a:t>
            </a:r>
            <a:r>
              <a:rPr lang="en-SG" sz="1400" err="1">
                <a:latin typeface="Ubuntu" panose="020B0504030602030204" pitchFamily="34" charset="0"/>
              </a:rPr>
              <a:t>elit</a:t>
            </a:r>
            <a:r>
              <a:rPr lang="en-SG" sz="1400">
                <a:latin typeface="Ubuntu" panose="020B0504030602030204" pitchFamily="34" charset="0"/>
              </a:rPr>
              <a:t> lacinia, vitae </a:t>
            </a:r>
            <a:r>
              <a:rPr lang="en-SG" sz="1400" err="1">
                <a:latin typeface="Ubuntu" panose="020B0504030602030204" pitchFamily="34" charset="0"/>
              </a:rPr>
              <a:t>aliquet</a:t>
            </a:r>
            <a:r>
              <a:rPr lang="en-SG" sz="1400">
                <a:latin typeface="Ubuntu" panose="020B0504030602030204" pitchFamily="34" charset="0"/>
              </a:rPr>
              <a:t> </a:t>
            </a:r>
            <a:r>
              <a:rPr lang="en-SG" sz="1400" err="1">
                <a:latin typeface="Ubuntu" panose="020B0504030602030204" pitchFamily="34" charset="0"/>
              </a:rPr>
              <a:t>nunc</a:t>
            </a:r>
            <a:r>
              <a:rPr lang="en-SG" sz="1400">
                <a:latin typeface="Ubuntu" panose="020B0504030602030204" pitchFamily="34" charset="0"/>
              </a:rPr>
              <a:t> </a:t>
            </a:r>
            <a:r>
              <a:rPr lang="en-SG" sz="1400" err="1">
                <a:latin typeface="Ubuntu" panose="020B0504030602030204" pitchFamily="34" charset="0"/>
              </a:rPr>
              <a:t>scelerisque</a:t>
            </a:r>
            <a:r>
              <a:rPr lang="en-SG" sz="1400">
                <a:latin typeface="Ubuntu" panose="020B0504030602030204" pitchFamily="34" charset="0"/>
              </a:rPr>
              <a:t>. Duis </a:t>
            </a:r>
            <a:r>
              <a:rPr lang="en-SG" sz="1400" err="1">
                <a:latin typeface="Ubuntu" panose="020B0504030602030204" pitchFamily="34" charset="0"/>
              </a:rPr>
              <a:t>ut</a:t>
            </a:r>
            <a:r>
              <a:rPr lang="en-SG" sz="1400">
                <a:latin typeface="Ubuntu" panose="020B0504030602030204" pitchFamily="34" charset="0"/>
              </a:rPr>
              <a:t> </a:t>
            </a:r>
            <a:r>
              <a:rPr lang="en-SG" sz="1400" err="1">
                <a:latin typeface="Ubuntu" panose="020B0504030602030204" pitchFamily="34" charset="0"/>
              </a:rPr>
              <a:t>sem</a:t>
            </a:r>
            <a:r>
              <a:rPr lang="en-SG" sz="1400">
                <a:latin typeface="Ubuntu" panose="020B0504030602030204" pitchFamily="34" charset="0"/>
              </a:rPr>
              <a:t> </a:t>
            </a:r>
            <a:r>
              <a:rPr lang="en-SG" sz="1400" err="1">
                <a:latin typeface="Ubuntu" panose="020B0504030602030204" pitchFamily="34" charset="0"/>
              </a:rPr>
              <a:t>bibendum</a:t>
            </a:r>
            <a:r>
              <a:rPr lang="en-SG" sz="1400">
                <a:latin typeface="Ubuntu" panose="020B0504030602030204" pitchFamily="34" charset="0"/>
              </a:rPr>
              <a:t>, </a:t>
            </a:r>
            <a:r>
              <a:rPr lang="en-SG" sz="1400" err="1">
                <a:latin typeface="Ubuntu" panose="020B0504030602030204" pitchFamily="34" charset="0"/>
              </a:rPr>
              <a:t>vehicula</a:t>
            </a:r>
            <a:r>
              <a:rPr lang="en-SG" sz="1400">
                <a:latin typeface="Ubuntu" panose="020B0504030602030204" pitchFamily="34" charset="0"/>
              </a:rPr>
              <a:t> ligula non, </a:t>
            </a:r>
            <a:r>
              <a:rPr lang="en-SG" sz="1400" err="1">
                <a:latin typeface="Ubuntu" panose="020B0504030602030204" pitchFamily="34" charset="0"/>
              </a:rPr>
              <a:t>varius</a:t>
            </a:r>
            <a:r>
              <a:rPr lang="en-SG" sz="1400">
                <a:latin typeface="Ubuntu" panose="020B0504030602030204" pitchFamily="34" charset="0"/>
              </a:rPr>
              <a:t> eros.</a:t>
            </a:r>
            <a:endParaRPr lang="en-US" sz="1400">
              <a:latin typeface="Ubuntu" panose="020B0504030602030204" pitchFamily="34" charset="0"/>
            </a:endParaRPr>
          </a:p>
        </p:txBody>
      </p:sp>
      <p:sp>
        <p:nvSpPr>
          <p:cNvPr id="35" name="Text Placeholder 2">
            <a:extLst>
              <a:ext uri="{FF2B5EF4-FFF2-40B4-BE49-F238E27FC236}">
                <a16:creationId xmlns:a16="http://schemas.microsoft.com/office/drawing/2014/main" id="{000227F2-F603-C84E-829F-4536251EA674}"/>
              </a:ext>
            </a:extLst>
          </p:cNvPr>
          <p:cNvSpPr txBox="1">
            <a:spLocks/>
          </p:cNvSpPr>
          <p:nvPr/>
        </p:nvSpPr>
        <p:spPr>
          <a:xfrm>
            <a:off x="3418330" y="4585224"/>
            <a:ext cx="2588770" cy="11684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1400" err="1">
                <a:latin typeface="Ubuntu" panose="020B0504030602030204" pitchFamily="34" charset="0"/>
              </a:rPr>
              <a:t>Etiam</a:t>
            </a:r>
            <a:r>
              <a:rPr lang="en-SG" sz="1400">
                <a:latin typeface="Ubuntu" panose="020B0504030602030204" pitchFamily="34" charset="0"/>
              </a:rPr>
              <a:t> </a:t>
            </a:r>
            <a:r>
              <a:rPr lang="en-SG" sz="1400" err="1">
                <a:latin typeface="Ubuntu" panose="020B0504030602030204" pitchFamily="34" charset="0"/>
              </a:rPr>
              <a:t>sollicitudin</a:t>
            </a:r>
            <a:r>
              <a:rPr lang="en-SG" sz="1400">
                <a:latin typeface="Ubuntu" panose="020B0504030602030204" pitchFamily="34" charset="0"/>
              </a:rPr>
              <a:t> dui </a:t>
            </a:r>
            <a:r>
              <a:rPr lang="en-SG" sz="1400" err="1">
                <a:latin typeface="Ubuntu" panose="020B0504030602030204" pitchFamily="34" charset="0"/>
              </a:rPr>
              <a:t>ut</a:t>
            </a:r>
            <a:r>
              <a:rPr lang="en-SG" sz="1400">
                <a:latin typeface="Ubuntu" panose="020B0504030602030204" pitchFamily="34" charset="0"/>
              </a:rPr>
              <a:t> </a:t>
            </a:r>
            <a:r>
              <a:rPr lang="en-SG" sz="1400" err="1">
                <a:latin typeface="Ubuntu" panose="020B0504030602030204" pitchFamily="34" charset="0"/>
              </a:rPr>
              <a:t>elit</a:t>
            </a:r>
            <a:r>
              <a:rPr lang="en-SG" sz="1400">
                <a:latin typeface="Ubuntu" panose="020B0504030602030204" pitchFamily="34" charset="0"/>
              </a:rPr>
              <a:t> lacinia, vitae </a:t>
            </a:r>
            <a:r>
              <a:rPr lang="en-SG" sz="1400" err="1">
                <a:latin typeface="Ubuntu" panose="020B0504030602030204" pitchFamily="34" charset="0"/>
              </a:rPr>
              <a:t>aliquet</a:t>
            </a:r>
            <a:r>
              <a:rPr lang="en-SG" sz="1400">
                <a:latin typeface="Ubuntu" panose="020B0504030602030204" pitchFamily="34" charset="0"/>
              </a:rPr>
              <a:t> </a:t>
            </a:r>
            <a:r>
              <a:rPr lang="en-SG" sz="1400" err="1">
                <a:latin typeface="Ubuntu" panose="020B0504030602030204" pitchFamily="34" charset="0"/>
              </a:rPr>
              <a:t>nunc</a:t>
            </a:r>
            <a:r>
              <a:rPr lang="en-SG" sz="1400">
                <a:latin typeface="Ubuntu" panose="020B0504030602030204" pitchFamily="34" charset="0"/>
              </a:rPr>
              <a:t> </a:t>
            </a:r>
            <a:r>
              <a:rPr lang="en-SG" sz="1400" err="1">
                <a:latin typeface="Ubuntu" panose="020B0504030602030204" pitchFamily="34" charset="0"/>
              </a:rPr>
              <a:t>scelerisque</a:t>
            </a:r>
            <a:r>
              <a:rPr lang="en-SG" sz="1400">
                <a:latin typeface="Ubuntu" panose="020B0504030602030204" pitchFamily="34" charset="0"/>
              </a:rPr>
              <a:t>. Duis </a:t>
            </a:r>
            <a:r>
              <a:rPr lang="en-SG" sz="1400" err="1">
                <a:latin typeface="Ubuntu" panose="020B0504030602030204" pitchFamily="34" charset="0"/>
              </a:rPr>
              <a:t>ut</a:t>
            </a:r>
            <a:r>
              <a:rPr lang="en-SG" sz="1400">
                <a:latin typeface="Ubuntu" panose="020B0504030602030204" pitchFamily="34" charset="0"/>
              </a:rPr>
              <a:t> </a:t>
            </a:r>
            <a:r>
              <a:rPr lang="en-SG" sz="1400" err="1">
                <a:latin typeface="Ubuntu" panose="020B0504030602030204" pitchFamily="34" charset="0"/>
              </a:rPr>
              <a:t>sem</a:t>
            </a:r>
            <a:r>
              <a:rPr lang="en-SG" sz="1400">
                <a:latin typeface="Ubuntu" panose="020B0504030602030204" pitchFamily="34" charset="0"/>
              </a:rPr>
              <a:t> </a:t>
            </a:r>
            <a:r>
              <a:rPr lang="en-SG" sz="1400" err="1">
                <a:latin typeface="Ubuntu" panose="020B0504030602030204" pitchFamily="34" charset="0"/>
              </a:rPr>
              <a:t>bibendum</a:t>
            </a:r>
            <a:r>
              <a:rPr lang="en-SG" sz="1400">
                <a:latin typeface="Ubuntu" panose="020B0504030602030204" pitchFamily="34" charset="0"/>
              </a:rPr>
              <a:t>, </a:t>
            </a:r>
            <a:r>
              <a:rPr lang="en-SG" sz="1400" err="1">
                <a:latin typeface="Ubuntu" panose="020B0504030602030204" pitchFamily="34" charset="0"/>
              </a:rPr>
              <a:t>vehicula</a:t>
            </a:r>
            <a:r>
              <a:rPr lang="en-SG" sz="1400">
                <a:latin typeface="Ubuntu" panose="020B0504030602030204" pitchFamily="34" charset="0"/>
              </a:rPr>
              <a:t> ligula non, </a:t>
            </a:r>
            <a:r>
              <a:rPr lang="en-SG" sz="1400" err="1">
                <a:latin typeface="Ubuntu" panose="020B0504030602030204" pitchFamily="34" charset="0"/>
              </a:rPr>
              <a:t>varius</a:t>
            </a:r>
            <a:r>
              <a:rPr lang="en-SG" sz="1400">
                <a:latin typeface="Ubuntu" panose="020B0504030602030204" pitchFamily="34" charset="0"/>
              </a:rPr>
              <a:t> eros.</a:t>
            </a:r>
            <a:endParaRPr lang="en-US" sz="1400">
              <a:latin typeface="Ubuntu" panose="020B0504030602030204" pitchFamily="34" charset="0"/>
            </a:endParaRPr>
          </a:p>
        </p:txBody>
      </p:sp>
      <p:sp>
        <p:nvSpPr>
          <p:cNvPr id="36" name="Text Placeholder 2">
            <a:extLst>
              <a:ext uri="{FF2B5EF4-FFF2-40B4-BE49-F238E27FC236}">
                <a16:creationId xmlns:a16="http://schemas.microsoft.com/office/drawing/2014/main" id="{09CD3F8A-D6E3-8045-AEBA-B3AFA4B1F6F0}"/>
              </a:ext>
            </a:extLst>
          </p:cNvPr>
          <p:cNvSpPr txBox="1">
            <a:spLocks/>
          </p:cNvSpPr>
          <p:nvPr/>
        </p:nvSpPr>
        <p:spPr>
          <a:xfrm>
            <a:off x="6194424" y="4585224"/>
            <a:ext cx="2595563" cy="11684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1400" err="1">
                <a:latin typeface="Ubuntu" panose="020B0504030602030204" pitchFamily="34" charset="0"/>
              </a:rPr>
              <a:t>Etiam</a:t>
            </a:r>
            <a:r>
              <a:rPr lang="en-SG" sz="1400">
                <a:latin typeface="Ubuntu" panose="020B0504030602030204" pitchFamily="34" charset="0"/>
              </a:rPr>
              <a:t> </a:t>
            </a:r>
            <a:r>
              <a:rPr lang="en-SG" sz="1400" err="1">
                <a:latin typeface="Ubuntu" panose="020B0504030602030204" pitchFamily="34" charset="0"/>
              </a:rPr>
              <a:t>sollicitudin</a:t>
            </a:r>
            <a:r>
              <a:rPr lang="en-SG" sz="1400">
                <a:latin typeface="Ubuntu" panose="020B0504030602030204" pitchFamily="34" charset="0"/>
              </a:rPr>
              <a:t> dui </a:t>
            </a:r>
            <a:r>
              <a:rPr lang="en-SG" sz="1400" err="1">
                <a:latin typeface="Ubuntu" panose="020B0504030602030204" pitchFamily="34" charset="0"/>
              </a:rPr>
              <a:t>ut</a:t>
            </a:r>
            <a:r>
              <a:rPr lang="en-SG" sz="1400">
                <a:latin typeface="Ubuntu" panose="020B0504030602030204" pitchFamily="34" charset="0"/>
              </a:rPr>
              <a:t> </a:t>
            </a:r>
            <a:r>
              <a:rPr lang="en-SG" sz="1400" err="1">
                <a:latin typeface="Ubuntu" panose="020B0504030602030204" pitchFamily="34" charset="0"/>
              </a:rPr>
              <a:t>elit</a:t>
            </a:r>
            <a:r>
              <a:rPr lang="en-SG" sz="1400">
                <a:latin typeface="Ubuntu" panose="020B0504030602030204" pitchFamily="34" charset="0"/>
              </a:rPr>
              <a:t> lacinia, vitae </a:t>
            </a:r>
            <a:r>
              <a:rPr lang="en-SG" sz="1400" err="1">
                <a:latin typeface="Ubuntu" panose="020B0504030602030204" pitchFamily="34" charset="0"/>
              </a:rPr>
              <a:t>aliquet</a:t>
            </a:r>
            <a:r>
              <a:rPr lang="en-SG" sz="1400">
                <a:latin typeface="Ubuntu" panose="020B0504030602030204" pitchFamily="34" charset="0"/>
              </a:rPr>
              <a:t> </a:t>
            </a:r>
            <a:r>
              <a:rPr lang="en-SG" sz="1400" err="1">
                <a:latin typeface="Ubuntu" panose="020B0504030602030204" pitchFamily="34" charset="0"/>
              </a:rPr>
              <a:t>nunc</a:t>
            </a:r>
            <a:r>
              <a:rPr lang="en-SG" sz="1400">
                <a:latin typeface="Ubuntu" panose="020B0504030602030204" pitchFamily="34" charset="0"/>
              </a:rPr>
              <a:t> </a:t>
            </a:r>
            <a:r>
              <a:rPr lang="en-SG" sz="1400" err="1">
                <a:latin typeface="Ubuntu" panose="020B0504030602030204" pitchFamily="34" charset="0"/>
              </a:rPr>
              <a:t>scelerisque</a:t>
            </a:r>
            <a:r>
              <a:rPr lang="en-SG" sz="1400">
                <a:latin typeface="Ubuntu" panose="020B0504030602030204" pitchFamily="34" charset="0"/>
              </a:rPr>
              <a:t>. Duis </a:t>
            </a:r>
            <a:r>
              <a:rPr lang="en-SG" sz="1400" err="1">
                <a:latin typeface="Ubuntu" panose="020B0504030602030204" pitchFamily="34" charset="0"/>
              </a:rPr>
              <a:t>ut</a:t>
            </a:r>
            <a:r>
              <a:rPr lang="en-SG" sz="1400">
                <a:latin typeface="Ubuntu" panose="020B0504030602030204" pitchFamily="34" charset="0"/>
              </a:rPr>
              <a:t> </a:t>
            </a:r>
            <a:r>
              <a:rPr lang="en-SG" sz="1400" err="1">
                <a:latin typeface="Ubuntu" panose="020B0504030602030204" pitchFamily="34" charset="0"/>
              </a:rPr>
              <a:t>sem</a:t>
            </a:r>
            <a:r>
              <a:rPr lang="en-SG" sz="1400">
                <a:latin typeface="Ubuntu" panose="020B0504030602030204" pitchFamily="34" charset="0"/>
              </a:rPr>
              <a:t> </a:t>
            </a:r>
            <a:r>
              <a:rPr lang="en-SG" sz="1400" err="1">
                <a:latin typeface="Ubuntu" panose="020B0504030602030204" pitchFamily="34" charset="0"/>
              </a:rPr>
              <a:t>bibendum</a:t>
            </a:r>
            <a:r>
              <a:rPr lang="en-SG" sz="1400">
                <a:latin typeface="Ubuntu" panose="020B0504030602030204" pitchFamily="34" charset="0"/>
              </a:rPr>
              <a:t>, </a:t>
            </a:r>
            <a:r>
              <a:rPr lang="en-SG" sz="1400" err="1">
                <a:latin typeface="Ubuntu" panose="020B0504030602030204" pitchFamily="34" charset="0"/>
              </a:rPr>
              <a:t>vehicula</a:t>
            </a:r>
            <a:r>
              <a:rPr lang="en-SG" sz="1400">
                <a:latin typeface="Ubuntu" panose="020B0504030602030204" pitchFamily="34" charset="0"/>
              </a:rPr>
              <a:t> ligula non, </a:t>
            </a:r>
            <a:r>
              <a:rPr lang="en-SG" sz="1400" err="1">
                <a:latin typeface="Ubuntu" panose="020B0504030602030204" pitchFamily="34" charset="0"/>
              </a:rPr>
              <a:t>varius</a:t>
            </a:r>
            <a:r>
              <a:rPr lang="en-SG" sz="1400">
                <a:latin typeface="Ubuntu" panose="020B0504030602030204" pitchFamily="34" charset="0"/>
              </a:rPr>
              <a:t> eros.</a:t>
            </a:r>
            <a:endParaRPr lang="en-US" sz="1400">
              <a:latin typeface="Ubuntu" panose="020B0504030602030204" pitchFamily="34" charset="0"/>
            </a:endParaRPr>
          </a:p>
        </p:txBody>
      </p:sp>
      <p:sp>
        <p:nvSpPr>
          <p:cNvPr id="37" name="Text Placeholder 2">
            <a:extLst>
              <a:ext uri="{FF2B5EF4-FFF2-40B4-BE49-F238E27FC236}">
                <a16:creationId xmlns:a16="http://schemas.microsoft.com/office/drawing/2014/main" id="{BAAD20C2-D451-CD4E-9FD5-0D5D5C5D0CE7}"/>
              </a:ext>
            </a:extLst>
          </p:cNvPr>
          <p:cNvSpPr txBox="1">
            <a:spLocks/>
          </p:cNvSpPr>
          <p:nvPr/>
        </p:nvSpPr>
        <p:spPr>
          <a:xfrm>
            <a:off x="9036050" y="4585224"/>
            <a:ext cx="2571750" cy="11684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1400" err="1">
                <a:latin typeface="Ubuntu" panose="020B0504030602030204" pitchFamily="34" charset="0"/>
              </a:rPr>
              <a:t>Etiam</a:t>
            </a:r>
            <a:r>
              <a:rPr lang="en-SG" sz="1400">
                <a:latin typeface="Ubuntu" panose="020B0504030602030204" pitchFamily="34" charset="0"/>
              </a:rPr>
              <a:t> </a:t>
            </a:r>
            <a:r>
              <a:rPr lang="en-SG" sz="1400" err="1">
                <a:latin typeface="Ubuntu" panose="020B0504030602030204" pitchFamily="34" charset="0"/>
              </a:rPr>
              <a:t>sollicitudin</a:t>
            </a:r>
            <a:r>
              <a:rPr lang="en-SG" sz="1400">
                <a:latin typeface="Ubuntu" panose="020B0504030602030204" pitchFamily="34" charset="0"/>
              </a:rPr>
              <a:t> dui </a:t>
            </a:r>
            <a:r>
              <a:rPr lang="en-SG" sz="1400" err="1">
                <a:latin typeface="Ubuntu" panose="020B0504030602030204" pitchFamily="34" charset="0"/>
              </a:rPr>
              <a:t>ut</a:t>
            </a:r>
            <a:r>
              <a:rPr lang="en-SG" sz="1400">
                <a:latin typeface="Ubuntu" panose="020B0504030602030204" pitchFamily="34" charset="0"/>
              </a:rPr>
              <a:t> </a:t>
            </a:r>
            <a:r>
              <a:rPr lang="en-SG" sz="1400" err="1">
                <a:latin typeface="Ubuntu" panose="020B0504030602030204" pitchFamily="34" charset="0"/>
              </a:rPr>
              <a:t>elit</a:t>
            </a:r>
            <a:r>
              <a:rPr lang="en-SG" sz="1400">
                <a:latin typeface="Ubuntu" panose="020B0504030602030204" pitchFamily="34" charset="0"/>
              </a:rPr>
              <a:t> lacinia, vitae </a:t>
            </a:r>
            <a:r>
              <a:rPr lang="en-SG" sz="1400" err="1">
                <a:latin typeface="Ubuntu" panose="020B0504030602030204" pitchFamily="34" charset="0"/>
              </a:rPr>
              <a:t>aliquet</a:t>
            </a:r>
            <a:r>
              <a:rPr lang="en-SG" sz="1400">
                <a:latin typeface="Ubuntu" panose="020B0504030602030204" pitchFamily="34" charset="0"/>
              </a:rPr>
              <a:t> </a:t>
            </a:r>
            <a:r>
              <a:rPr lang="en-SG" sz="1400" err="1">
                <a:latin typeface="Ubuntu" panose="020B0504030602030204" pitchFamily="34" charset="0"/>
              </a:rPr>
              <a:t>nunc</a:t>
            </a:r>
            <a:r>
              <a:rPr lang="en-SG" sz="1400">
                <a:latin typeface="Ubuntu" panose="020B0504030602030204" pitchFamily="34" charset="0"/>
              </a:rPr>
              <a:t> </a:t>
            </a:r>
            <a:r>
              <a:rPr lang="en-SG" sz="1400" err="1">
                <a:latin typeface="Ubuntu" panose="020B0504030602030204" pitchFamily="34" charset="0"/>
              </a:rPr>
              <a:t>scelerisque</a:t>
            </a:r>
            <a:r>
              <a:rPr lang="en-SG" sz="1400">
                <a:latin typeface="Ubuntu" panose="020B0504030602030204" pitchFamily="34" charset="0"/>
              </a:rPr>
              <a:t>. Duis </a:t>
            </a:r>
            <a:r>
              <a:rPr lang="en-SG" sz="1400" err="1">
                <a:latin typeface="Ubuntu" panose="020B0504030602030204" pitchFamily="34" charset="0"/>
              </a:rPr>
              <a:t>ut</a:t>
            </a:r>
            <a:r>
              <a:rPr lang="en-SG" sz="1400">
                <a:latin typeface="Ubuntu" panose="020B0504030602030204" pitchFamily="34" charset="0"/>
              </a:rPr>
              <a:t> </a:t>
            </a:r>
            <a:r>
              <a:rPr lang="en-SG" sz="1400" err="1">
                <a:latin typeface="Ubuntu" panose="020B0504030602030204" pitchFamily="34" charset="0"/>
              </a:rPr>
              <a:t>sem</a:t>
            </a:r>
            <a:r>
              <a:rPr lang="en-SG" sz="1400">
                <a:latin typeface="Ubuntu" panose="020B0504030602030204" pitchFamily="34" charset="0"/>
              </a:rPr>
              <a:t> </a:t>
            </a:r>
            <a:r>
              <a:rPr lang="en-SG" sz="1400" err="1">
                <a:latin typeface="Ubuntu" panose="020B0504030602030204" pitchFamily="34" charset="0"/>
              </a:rPr>
              <a:t>bibendum</a:t>
            </a:r>
            <a:r>
              <a:rPr lang="en-SG" sz="1400">
                <a:latin typeface="Ubuntu" panose="020B0504030602030204" pitchFamily="34" charset="0"/>
              </a:rPr>
              <a:t>, </a:t>
            </a:r>
            <a:r>
              <a:rPr lang="en-SG" sz="1400" err="1">
                <a:latin typeface="Ubuntu" panose="020B0504030602030204" pitchFamily="34" charset="0"/>
              </a:rPr>
              <a:t>vehicula</a:t>
            </a:r>
            <a:r>
              <a:rPr lang="en-SG" sz="1400">
                <a:latin typeface="Ubuntu" panose="020B0504030602030204" pitchFamily="34" charset="0"/>
              </a:rPr>
              <a:t> ligula non, </a:t>
            </a:r>
            <a:r>
              <a:rPr lang="en-SG" sz="1400" err="1">
                <a:latin typeface="Ubuntu" panose="020B0504030602030204" pitchFamily="34" charset="0"/>
              </a:rPr>
              <a:t>varius</a:t>
            </a:r>
            <a:r>
              <a:rPr lang="en-SG" sz="1400">
                <a:latin typeface="Ubuntu" panose="020B0504030602030204" pitchFamily="34" charset="0"/>
              </a:rPr>
              <a:t> eros.</a:t>
            </a:r>
            <a:endParaRPr lang="en-US" sz="1400">
              <a:latin typeface="Ubuntu" panose="020B0504030602030204" pitchFamily="34" charset="0"/>
            </a:endParaRPr>
          </a:p>
        </p:txBody>
      </p:sp>
    </p:spTree>
    <p:extLst>
      <p:ext uri="{BB962C8B-B14F-4D97-AF65-F5344CB8AC3E}">
        <p14:creationId xmlns:p14="http://schemas.microsoft.com/office/powerpoint/2010/main" val="2282750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descr="Venn diagram circle ">
            <a:extLst>
              <a:ext uri="{FF2B5EF4-FFF2-40B4-BE49-F238E27FC236}">
                <a16:creationId xmlns:a16="http://schemas.microsoft.com/office/drawing/2014/main" id="{5B3AA9BA-EC74-E34D-A575-7801ADB0CDEF}"/>
              </a:ext>
            </a:extLst>
          </p:cNvPr>
          <p:cNvSpPr/>
          <p:nvPr/>
        </p:nvSpPr>
        <p:spPr>
          <a:xfrm>
            <a:off x="7385318" y="2348413"/>
            <a:ext cx="3744912" cy="3747600"/>
          </a:xfrm>
          <a:prstGeom prst="ellipse">
            <a:avLst/>
          </a:prstGeom>
          <a:solidFill>
            <a:schemeClr val="accent4">
              <a:alpha val="7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descr="Venn diagram circle ">
            <a:extLst>
              <a:ext uri="{FF2B5EF4-FFF2-40B4-BE49-F238E27FC236}">
                <a16:creationId xmlns:a16="http://schemas.microsoft.com/office/drawing/2014/main" id="{5D64E640-EEE5-F84A-A9AC-CA1CE21C30BB}"/>
              </a:ext>
            </a:extLst>
          </p:cNvPr>
          <p:cNvSpPr/>
          <p:nvPr/>
        </p:nvSpPr>
        <p:spPr>
          <a:xfrm>
            <a:off x="6372097" y="260955"/>
            <a:ext cx="3744912" cy="3747600"/>
          </a:xfrm>
          <a:prstGeom prst="ellipse">
            <a:avLst/>
          </a:prstGeom>
          <a:solidFill>
            <a:schemeClr val="accent1">
              <a:alpha val="7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AB6CCF-C3B7-7D42-A4E5-8EF4F3FAC41E}"/>
              </a:ext>
            </a:extLst>
          </p:cNvPr>
          <p:cNvSpPr>
            <a:spLocks noGrp="1"/>
          </p:cNvSpPr>
          <p:nvPr>
            <p:ph type="title"/>
          </p:nvPr>
        </p:nvSpPr>
        <p:spPr/>
        <p:txBody>
          <a:bodyPr/>
          <a:lstStyle/>
          <a:p>
            <a:r>
              <a:rPr lang="en-GB"/>
              <a:t>Venn</a:t>
            </a:r>
            <a:endParaRPr lang="en-US"/>
          </a:p>
        </p:txBody>
      </p:sp>
      <p:sp>
        <p:nvSpPr>
          <p:cNvPr id="22" name="Text Placeholder 2">
            <a:extLst>
              <a:ext uri="{FF2B5EF4-FFF2-40B4-BE49-F238E27FC236}">
                <a16:creationId xmlns:a16="http://schemas.microsoft.com/office/drawing/2014/main" id="{AFD50FB0-0C8C-DB4B-9A92-DF76173BB186}"/>
              </a:ext>
            </a:extLst>
          </p:cNvPr>
          <p:cNvSpPr txBox="1">
            <a:spLocks/>
          </p:cNvSpPr>
          <p:nvPr/>
        </p:nvSpPr>
        <p:spPr>
          <a:xfrm>
            <a:off x="601663" y="1470024"/>
            <a:ext cx="3322637" cy="29829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2200"/>
              </a:spcBef>
              <a:buNone/>
            </a:pPr>
            <a:r>
              <a:rPr lang="en-SG" sz="1400" err="1">
                <a:latin typeface="Ubuntu" panose="020B0504030602030204" pitchFamily="34" charset="0"/>
              </a:rPr>
              <a:t>Etiam</a:t>
            </a:r>
            <a:r>
              <a:rPr lang="en-SG" sz="1400">
                <a:latin typeface="Ubuntu" panose="020B0504030602030204" pitchFamily="34" charset="0"/>
              </a:rPr>
              <a:t> </a:t>
            </a:r>
            <a:r>
              <a:rPr lang="en-SG" sz="1400" err="1">
                <a:latin typeface="Ubuntu" panose="020B0504030602030204" pitchFamily="34" charset="0"/>
              </a:rPr>
              <a:t>sollicitudin</a:t>
            </a:r>
            <a:r>
              <a:rPr lang="en-SG" sz="1400">
                <a:latin typeface="Ubuntu" panose="020B0504030602030204" pitchFamily="34" charset="0"/>
              </a:rPr>
              <a:t> dui </a:t>
            </a:r>
            <a:r>
              <a:rPr lang="en-SG" sz="1400" err="1">
                <a:latin typeface="Ubuntu" panose="020B0504030602030204" pitchFamily="34" charset="0"/>
              </a:rPr>
              <a:t>ut</a:t>
            </a:r>
            <a:r>
              <a:rPr lang="en-SG" sz="1400">
                <a:latin typeface="Ubuntu" panose="020B0504030602030204" pitchFamily="34" charset="0"/>
              </a:rPr>
              <a:t> </a:t>
            </a:r>
            <a:r>
              <a:rPr lang="en-SG" sz="1400" err="1">
                <a:latin typeface="Ubuntu" panose="020B0504030602030204" pitchFamily="34" charset="0"/>
              </a:rPr>
              <a:t>elit</a:t>
            </a:r>
            <a:r>
              <a:rPr lang="en-SG" sz="1400">
                <a:latin typeface="Ubuntu" panose="020B0504030602030204" pitchFamily="34" charset="0"/>
              </a:rPr>
              <a:t> lacinia, vitae </a:t>
            </a:r>
            <a:r>
              <a:rPr lang="en-SG" sz="1400" err="1">
                <a:latin typeface="Ubuntu" panose="020B0504030602030204" pitchFamily="34" charset="0"/>
              </a:rPr>
              <a:t>aliquet</a:t>
            </a:r>
            <a:r>
              <a:rPr lang="en-SG" sz="1400">
                <a:latin typeface="Ubuntu" panose="020B0504030602030204" pitchFamily="34" charset="0"/>
              </a:rPr>
              <a:t> </a:t>
            </a:r>
            <a:r>
              <a:rPr lang="en-SG" sz="1400" err="1">
                <a:latin typeface="Ubuntu" panose="020B0504030602030204" pitchFamily="34" charset="0"/>
              </a:rPr>
              <a:t>nunc</a:t>
            </a:r>
            <a:r>
              <a:rPr lang="en-SG" sz="1400">
                <a:latin typeface="Ubuntu" panose="020B0504030602030204" pitchFamily="34" charset="0"/>
              </a:rPr>
              <a:t> </a:t>
            </a:r>
            <a:r>
              <a:rPr lang="en-SG" sz="1400" err="1">
                <a:latin typeface="Ubuntu" panose="020B0504030602030204" pitchFamily="34" charset="0"/>
              </a:rPr>
              <a:t>scelerisque</a:t>
            </a:r>
            <a:r>
              <a:rPr lang="en-SG" sz="1400">
                <a:latin typeface="Ubuntu" panose="020B0504030602030204" pitchFamily="34" charset="0"/>
              </a:rPr>
              <a:t>. Duis </a:t>
            </a:r>
            <a:r>
              <a:rPr lang="en-SG" sz="1400" err="1">
                <a:latin typeface="Ubuntu" panose="020B0504030602030204" pitchFamily="34" charset="0"/>
              </a:rPr>
              <a:t>ut</a:t>
            </a:r>
            <a:r>
              <a:rPr lang="en-SG" sz="1400">
                <a:latin typeface="Ubuntu" panose="020B0504030602030204" pitchFamily="34" charset="0"/>
              </a:rPr>
              <a:t> </a:t>
            </a:r>
            <a:r>
              <a:rPr lang="en-SG" sz="1400" err="1">
                <a:latin typeface="Ubuntu" panose="020B0504030602030204" pitchFamily="34" charset="0"/>
              </a:rPr>
              <a:t>sem</a:t>
            </a:r>
            <a:r>
              <a:rPr lang="en-SG" sz="1400">
                <a:latin typeface="Ubuntu" panose="020B0504030602030204" pitchFamily="34" charset="0"/>
              </a:rPr>
              <a:t> </a:t>
            </a:r>
            <a:r>
              <a:rPr lang="en-SG" sz="1400" err="1">
                <a:latin typeface="Ubuntu" panose="020B0504030602030204" pitchFamily="34" charset="0"/>
              </a:rPr>
              <a:t>bibendum</a:t>
            </a:r>
            <a:r>
              <a:rPr lang="en-SG" sz="1400">
                <a:latin typeface="Ubuntu" panose="020B0504030602030204" pitchFamily="34" charset="0"/>
              </a:rPr>
              <a:t>, </a:t>
            </a:r>
            <a:r>
              <a:rPr lang="en-SG" sz="1400" err="1">
                <a:latin typeface="Ubuntu" panose="020B0504030602030204" pitchFamily="34" charset="0"/>
              </a:rPr>
              <a:t>vehicula</a:t>
            </a:r>
            <a:r>
              <a:rPr lang="en-SG" sz="1400">
                <a:latin typeface="Ubuntu" panose="020B0504030602030204" pitchFamily="34" charset="0"/>
              </a:rPr>
              <a:t> ligula non, </a:t>
            </a:r>
            <a:r>
              <a:rPr lang="en-SG" sz="1400" err="1">
                <a:latin typeface="Ubuntu" panose="020B0504030602030204" pitchFamily="34" charset="0"/>
              </a:rPr>
              <a:t>varius</a:t>
            </a:r>
            <a:r>
              <a:rPr lang="en-SG" sz="1400">
                <a:latin typeface="Ubuntu" panose="020B0504030602030204" pitchFamily="34" charset="0"/>
              </a:rPr>
              <a:t> eros. Duis </a:t>
            </a:r>
            <a:r>
              <a:rPr lang="en-SG" sz="1400" err="1">
                <a:latin typeface="Ubuntu" panose="020B0504030602030204" pitchFamily="34" charset="0"/>
              </a:rPr>
              <a:t>tristique</a:t>
            </a:r>
            <a:r>
              <a:rPr lang="en-SG" sz="1400">
                <a:latin typeface="Ubuntu" panose="020B0504030602030204" pitchFamily="34" charset="0"/>
              </a:rPr>
              <a:t> </a:t>
            </a:r>
            <a:r>
              <a:rPr lang="en-SG" sz="1400" err="1">
                <a:latin typeface="Ubuntu" panose="020B0504030602030204" pitchFamily="34" charset="0"/>
              </a:rPr>
              <a:t>velit</a:t>
            </a:r>
            <a:r>
              <a:rPr lang="en-SG" sz="1400">
                <a:latin typeface="Ubuntu" panose="020B0504030602030204" pitchFamily="34" charset="0"/>
              </a:rPr>
              <a:t> </a:t>
            </a:r>
            <a:r>
              <a:rPr lang="en-SG" sz="1400" err="1">
                <a:latin typeface="Ubuntu" panose="020B0504030602030204" pitchFamily="34" charset="0"/>
              </a:rPr>
              <a:t>lectus</a:t>
            </a:r>
            <a:r>
              <a:rPr lang="en-SG" sz="1400">
                <a:latin typeface="Ubuntu" panose="020B0504030602030204" pitchFamily="34" charset="0"/>
              </a:rPr>
              <a:t>, </a:t>
            </a:r>
            <a:r>
              <a:rPr lang="en-SG" sz="1400" err="1">
                <a:latin typeface="Ubuntu" panose="020B0504030602030204" pitchFamily="34" charset="0"/>
              </a:rPr>
              <a:t>dapibus</a:t>
            </a:r>
            <a:r>
              <a:rPr lang="en-SG" sz="1400">
                <a:latin typeface="Ubuntu" panose="020B0504030602030204" pitchFamily="34" charset="0"/>
              </a:rPr>
              <a:t> </a:t>
            </a:r>
            <a:r>
              <a:rPr lang="en-SG" sz="1400" err="1">
                <a:latin typeface="Ubuntu" panose="020B0504030602030204" pitchFamily="34" charset="0"/>
              </a:rPr>
              <a:t>ullamcorper</a:t>
            </a:r>
            <a:r>
              <a:rPr lang="en-SG" sz="1400">
                <a:latin typeface="Ubuntu" panose="020B0504030602030204" pitchFamily="34" charset="0"/>
              </a:rPr>
              <a:t> dui </a:t>
            </a:r>
            <a:r>
              <a:rPr lang="en-SG" sz="1400" err="1">
                <a:latin typeface="Ubuntu" panose="020B0504030602030204" pitchFamily="34" charset="0"/>
              </a:rPr>
              <a:t>condimentum</a:t>
            </a:r>
            <a:r>
              <a:rPr lang="en-SG" sz="1400">
                <a:latin typeface="Ubuntu" panose="020B0504030602030204" pitchFamily="34" charset="0"/>
              </a:rPr>
              <a:t> id. Duis </a:t>
            </a:r>
            <a:r>
              <a:rPr lang="en-SG" sz="1400" err="1">
                <a:latin typeface="Ubuntu" panose="020B0504030602030204" pitchFamily="34" charset="0"/>
              </a:rPr>
              <a:t>felis</a:t>
            </a:r>
            <a:r>
              <a:rPr lang="en-SG" sz="1400">
                <a:latin typeface="Ubuntu" panose="020B0504030602030204" pitchFamily="34" charset="0"/>
              </a:rPr>
              <a:t> </a:t>
            </a:r>
            <a:r>
              <a:rPr lang="en-SG" sz="1400" err="1">
                <a:latin typeface="Ubuntu" panose="020B0504030602030204" pitchFamily="34" charset="0"/>
              </a:rPr>
              <a:t>odio</a:t>
            </a:r>
            <a:r>
              <a:rPr lang="en-SG" sz="1400">
                <a:latin typeface="Ubuntu" panose="020B0504030602030204" pitchFamily="34" charset="0"/>
              </a:rPr>
              <a:t>, pulvinar in </a:t>
            </a:r>
            <a:r>
              <a:rPr lang="en-SG" sz="1400" err="1">
                <a:latin typeface="Ubuntu" panose="020B0504030602030204" pitchFamily="34" charset="0"/>
              </a:rPr>
              <a:t>quam</a:t>
            </a:r>
            <a:r>
              <a:rPr lang="en-SG" sz="1400">
                <a:latin typeface="Ubuntu" panose="020B0504030602030204" pitchFamily="34" charset="0"/>
              </a:rPr>
              <a:t> a, </a:t>
            </a:r>
            <a:r>
              <a:rPr lang="en-SG" sz="1400" err="1">
                <a:latin typeface="Ubuntu" panose="020B0504030602030204" pitchFamily="34" charset="0"/>
              </a:rPr>
              <a:t>vehicula</a:t>
            </a:r>
            <a:r>
              <a:rPr lang="en-SG" sz="1400">
                <a:latin typeface="Ubuntu" panose="020B0504030602030204" pitchFamily="34" charset="0"/>
              </a:rPr>
              <a:t> </a:t>
            </a:r>
            <a:r>
              <a:rPr lang="en-SG" sz="1400" err="1">
                <a:latin typeface="Ubuntu" panose="020B0504030602030204" pitchFamily="34" charset="0"/>
              </a:rPr>
              <a:t>lobortis</a:t>
            </a:r>
            <a:r>
              <a:rPr lang="en-SG" sz="1400">
                <a:latin typeface="Ubuntu" panose="020B0504030602030204" pitchFamily="34" charset="0"/>
              </a:rPr>
              <a:t> </a:t>
            </a:r>
            <a:r>
              <a:rPr lang="en-SG" sz="1400" err="1">
                <a:latin typeface="Ubuntu" panose="020B0504030602030204" pitchFamily="34" charset="0"/>
              </a:rPr>
              <a:t>nulla</a:t>
            </a:r>
            <a:r>
              <a:rPr lang="en-SG" sz="1400">
                <a:latin typeface="Ubuntu" panose="020B0504030602030204" pitchFamily="34" charset="0"/>
              </a:rPr>
              <a:t>. </a:t>
            </a:r>
            <a:r>
              <a:rPr lang="en-SG" sz="1400" err="1">
                <a:latin typeface="Ubuntu" panose="020B0504030602030204" pitchFamily="34" charset="0"/>
              </a:rPr>
              <a:t>Fusce</a:t>
            </a:r>
            <a:r>
              <a:rPr lang="en-SG" sz="1400">
                <a:latin typeface="Ubuntu" panose="020B0504030602030204" pitchFamily="34" charset="0"/>
              </a:rPr>
              <a:t> </a:t>
            </a:r>
            <a:r>
              <a:rPr lang="en-SG" sz="1400" err="1">
                <a:latin typeface="Ubuntu" panose="020B0504030602030204" pitchFamily="34" charset="0"/>
              </a:rPr>
              <a:t>ut</a:t>
            </a:r>
            <a:r>
              <a:rPr lang="en-SG" sz="1400">
                <a:latin typeface="Ubuntu" panose="020B0504030602030204" pitchFamily="34" charset="0"/>
              </a:rPr>
              <a:t> </a:t>
            </a:r>
            <a:r>
              <a:rPr lang="en-SG" sz="1400" err="1">
                <a:latin typeface="Ubuntu" panose="020B0504030602030204" pitchFamily="34" charset="0"/>
              </a:rPr>
              <a:t>tincidunt</a:t>
            </a:r>
            <a:r>
              <a:rPr lang="en-SG" sz="1400">
                <a:latin typeface="Ubuntu" panose="020B0504030602030204" pitchFamily="34" charset="0"/>
              </a:rPr>
              <a:t> </a:t>
            </a:r>
            <a:r>
              <a:rPr lang="en-SG" sz="1400" err="1">
                <a:latin typeface="Ubuntu" panose="020B0504030602030204" pitchFamily="34" charset="0"/>
              </a:rPr>
              <a:t>arcu</a:t>
            </a:r>
            <a:r>
              <a:rPr lang="en-SG" sz="1400">
                <a:latin typeface="Ubuntu" panose="020B0504030602030204" pitchFamily="34" charset="0"/>
              </a:rPr>
              <a:t>. </a:t>
            </a:r>
            <a:r>
              <a:rPr lang="en-SG" sz="1400" err="1">
                <a:latin typeface="Ubuntu" panose="020B0504030602030204" pitchFamily="34" charset="0"/>
              </a:rPr>
              <a:t>Vivamus</a:t>
            </a:r>
            <a:r>
              <a:rPr lang="en-SG" sz="1400">
                <a:latin typeface="Ubuntu" panose="020B0504030602030204" pitchFamily="34" charset="0"/>
              </a:rPr>
              <a:t> gravida </a:t>
            </a:r>
            <a:r>
              <a:rPr lang="en-SG" sz="1400" err="1">
                <a:latin typeface="Ubuntu" panose="020B0504030602030204" pitchFamily="34" charset="0"/>
              </a:rPr>
              <a:t>ut</a:t>
            </a:r>
            <a:r>
              <a:rPr lang="en-SG" sz="1400">
                <a:latin typeface="Ubuntu" panose="020B0504030602030204" pitchFamily="34" charset="0"/>
              </a:rPr>
              <a:t> </a:t>
            </a:r>
            <a:r>
              <a:rPr lang="en-SG" sz="1400" err="1">
                <a:latin typeface="Ubuntu" panose="020B0504030602030204" pitchFamily="34" charset="0"/>
              </a:rPr>
              <a:t>enim</a:t>
            </a:r>
            <a:r>
              <a:rPr lang="en-SG" sz="1400">
                <a:latin typeface="Ubuntu" panose="020B0504030602030204" pitchFamily="34" charset="0"/>
              </a:rPr>
              <a:t> et </a:t>
            </a:r>
            <a:r>
              <a:rPr lang="en-SG" sz="1400" err="1">
                <a:latin typeface="Ubuntu" panose="020B0504030602030204" pitchFamily="34" charset="0"/>
              </a:rPr>
              <a:t>varius</a:t>
            </a:r>
            <a:r>
              <a:rPr lang="en-SG" sz="1400">
                <a:latin typeface="Ubuntu" panose="020B0504030602030204" pitchFamily="34" charset="0"/>
              </a:rPr>
              <a:t>. </a:t>
            </a:r>
            <a:r>
              <a:rPr lang="en-SG" sz="1400" err="1">
                <a:latin typeface="Ubuntu" panose="020B0504030602030204" pitchFamily="34" charset="0"/>
              </a:rPr>
              <a:t>Orci</a:t>
            </a:r>
            <a:r>
              <a:rPr lang="en-SG" sz="1400">
                <a:latin typeface="Ubuntu" panose="020B0504030602030204" pitchFamily="34" charset="0"/>
              </a:rPr>
              <a:t> </a:t>
            </a:r>
            <a:r>
              <a:rPr lang="en-SG" sz="1400" err="1">
                <a:latin typeface="Ubuntu" panose="020B0504030602030204" pitchFamily="34" charset="0"/>
              </a:rPr>
              <a:t>varius</a:t>
            </a:r>
            <a:r>
              <a:rPr lang="en-SG" sz="1400">
                <a:latin typeface="Ubuntu" panose="020B0504030602030204" pitchFamily="34" charset="0"/>
              </a:rPr>
              <a:t> </a:t>
            </a:r>
            <a:r>
              <a:rPr lang="en-SG" sz="1400" err="1">
                <a:latin typeface="Ubuntu" panose="020B0504030602030204" pitchFamily="34" charset="0"/>
              </a:rPr>
              <a:t>natoque</a:t>
            </a:r>
            <a:r>
              <a:rPr lang="en-SG" sz="1400">
                <a:latin typeface="Ubuntu" panose="020B0504030602030204" pitchFamily="34" charset="0"/>
              </a:rPr>
              <a:t> </a:t>
            </a:r>
            <a:r>
              <a:rPr lang="en-SG" sz="1400" err="1">
                <a:latin typeface="Ubuntu" panose="020B0504030602030204" pitchFamily="34" charset="0"/>
              </a:rPr>
              <a:t>penatibus</a:t>
            </a:r>
            <a:r>
              <a:rPr lang="en-SG" sz="1400">
                <a:latin typeface="Ubuntu" panose="020B0504030602030204" pitchFamily="34" charset="0"/>
              </a:rPr>
              <a:t> et </a:t>
            </a:r>
            <a:r>
              <a:rPr lang="en-SG" sz="1400" err="1">
                <a:latin typeface="Ubuntu" panose="020B0504030602030204" pitchFamily="34" charset="0"/>
              </a:rPr>
              <a:t>magnis</a:t>
            </a:r>
            <a:r>
              <a:rPr lang="en-SG" sz="1400">
                <a:latin typeface="Ubuntu" panose="020B0504030602030204" pitchFamily="34" charset="0"/>
              </a:rPr>
              <a:t> dis parturient </a:t>
            </a:r>
            <a:r>
              <a:rPr lang="en-SG" sz="1400" err="1">
                <a:latin typeface="Ubuntu" panose="020B0504030602030204" pitchFamily="34" charset="0"/>
              </a:rPr>
              <a:t>montes</a:t>
            </a:r>
            <a:r>
              <a:rPr lang="en-SG" sz="1400">
                <a:latin typeface="Ubuntu" panose="020B0504030602030204" pitchFamily="34" charset="0"/>
              </a:rPr>
              <a:t>, </a:t>
            </a:r>
            <a:r>
              <a:rPr lang="en-SG" sz="1400" err="1">
                <a:latin typeface="Ubuntu" panose="020B0504030602030204" pitchFamily="34" charset="0"/>
              </a:rPr>
              <a:t>nascetur</a:t>
            </a:r>
            <a:r>
              <a:rPr lang="en-SG" sz="1400">
                <a:latin typeface="Ubuntu" panose="020B0504030602030204" pitchFamily="34" charset="0"/>
              </a:rPr>
              <a:t> </a:t>
            </a:r>
            <a:r>
              <a:rPr lang="en-SG" sz="1400" err="1">
                <a:latin typeface="Ubuntu" panose="020B0504030602030204" pitchFamily="34" charset="0"/>
              </a:rPr>
              <a:t>ridiculus</a:t>
            </a:r>
            <a:r>
              <a:rPr lang="en-SG" sz="1400">
                <a:latin typeface="Ubuntu" panose="020B0504030602030204" pitchFamily="34" charset="0"/>
              </a:rPr>
              <a:t> mus.</a:t>
            </a:r>
            <a:endParaRPr lang="en-US" sz="1400">
              <a:latin typeface="Ubuntu" panose="020B0504030602030204" pitchFamily="34" charset="0"/>
            </a:endParaRPr>
          </a:p>
        </p:txBody>
      </p:sp>
      <p:sp>
        <p:nvSpPr>
          <p:cNvPr id="38" name="Oval 37" descr="Venn diagram circle ">
            <a:extLst>
              <a:ext uri="{FF2B5EF4-FFF2-40B4-BE49-F238E27FC236}">
                <a16:creationId xmlns:a16="http://schemas.microsoft.com/office/drawing/2014/main" id="{DF4B83D2-65F3-C74C-A33D-9C2E85341B86}"/>
              </a:ext>
            </a:extLst>
          </p:cNvPr>
          <p:cNvSpPr/>
          <p:nvPr/>
        </p:nvSpPr>
        <p:spPr>
          <a:xfrm>
            <a:off x="5267514" y="2348413"/>
            <a:ext cx="3744912" cy="3747600"/>
          </a:xfrm>
          <a:prstGeom prst="ellipse">
            <a:avLst/>
          </a:prstGeom>
          <a:solidFill>
            <a:schemeClr val="tx2">
              <a:alpha val="7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 Placeholder 2">
            <a:extLst>
              <a:ext uri="{FF2B5EF4-FFF2-40B4-BE49-F238E27FC236}">
                <a16:creationId xmlns:a16="http://schemas.microsoft.com/office/drawing/2014/main" id="{715A3DCC-2589-F64E-AF71-F4E0E9D33994}"/>
              </a:ext>
            </a:extLst>
          </p:cNvPr>
          <p:cNvSpPr txBox="1">
            <a:spLocks/>
          </p:cNvSpPr>
          <p:nvPr/>
        </p:nvSpPr>
        <p:spPr>
          <a:xfrm>
            <a:off x="5267514" y="4005867"/>
            <a:ext cx="2463166" cy="636607"/>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Ubuntu" panose="020B05040306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SG" sz="1600" b="1">
                <a:solidFill>
                  <a:schemeClr val="bg1"/>
                </a:solidFill>
              </a:rPr>
              <a:t>Element two</a:t>
            </a:r>
            <a:endParaRPr lang="en-US" sz="1600" b="1">
              <a:solidFill>
                <a:schemeClr val="bg1"/>
              </a:solidFill>
            </a:endParaRPr>
          </a:p>
        </p:txBody>
      </p:sp>
      <p:sp>
        <p:nvSpPr>
          <p:cNvPr id="41" name="Text Placeholder 2">
            <a:extLst>
              <a:ext uri="{FF2B5EF4-FFF2-40B4-BE49-F238E27FC236}">
                <a16:creationId xmlns:a16="http://schemas.microsoft.com/office/drawing/2014/main" id="{5323636E-98B1-BE4B-B3C6-65EAE815D57C}"/>
              </a:ext>
            </a:extLst>
          </p:cNvPr>
          <p:cNvSpPr txBox="1">
            <a:spLocks/>
          </p:cNvSpPr>
          <p:nvPr/>
        </p:nvSpPr>
        <p:spPr>
          <a:xfrm>
            <a:off x="6999951" y="1451019"/>
            <a:ext cx="2463166" cy="636607"/>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Ubuntu" panose="020B05040306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SG" sz="1600" b="1">
                <a:solidFill>
                  <a:schemeClr val="bg1"/>
                </a:solidFill>
              </a:rPr>
              <a:t>Element one</a:t>
            </a:r>
            <a:endParaRPr lang="en-US" sz="1600" b="1">
              <a:solidFill>
                <a:schemeClr val="bg1"/>
              </a:solidFill>
            </a:endParaRPr>
          </a:p>
        </p:txBody>
      </p:sp>
      <p:sp>
        <p:nvSpPr>
          <p:cNvPr id="42" name="Text Placeholder 2">
            <a:extLst>
              <a:ext uri="{FF2B5EF4-FFF2-40B4-BE49-F238E27FC236}">
                <a16:creationId xmlns:a16="http://schemas.microsoft.com/office/drawing/2014/main" id="{4D8B4E05-09B2-E047-8449-EE35D56A0F86}"/>
              </a:ext>
            </a:extLst>
          </p:cNvPr>
          <p:cNvSpPr txBox="1">
            <a:spLocks/>
          </p:cNvSpPr>
          <p:nvPr/>
        </p:nvSpPr>
        <p:spPr>
          <a:xfrm>
            <a:off x="8885426" y="4324170"/>
            <a:ext cx="2463166" cy="636607"/>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Ubuntu" panose="020B05040306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SG" sz="1600" b="1">
                <a:solidFill>
                  <a:schemeClr val="bg1"/>
                </a:solidFill>
              </a:rPr>
              <a:t>Element three</a:t>
            </a:r>
            <a:endParaRPr lang="en-US" sz="1600" b="1">
              <a:solidFill>
                <a:schemeClr val="bg1"/>
              </a:solidFill>
            </a:endParaRPr>
          </a:p>
        </p:txBody>
      </p:sp>
    </p:spTree>
    <p:extLst>
      <p:ext uri="{BB962C8B-B14F-4D97-AF65-F5344CB8AC3E}">
        <p14:creationId xmlns:p14="http://schemas.microsoft.com/office/powerpoint/2010/main" val="1666397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B3D6DAF-39FC-41A3-8ADA-C0EB65740015}"/>
              </a:ext>
            </a:extLst>
          </p:cNvPr>
          <p:cNvSpPr txBox="1">
            <a:spLocks/>
          </p:cNvSpPr>
          <p:nvPr/>
        </p:nvSpPr>
        <p:spPr>
          <a:xfrm>
            <a:off x="314086" y="138026"/>
            <a:ext cx="9829800" cy="590774"/>
          </a:xfrm>
          <a:prstGeom prst="rect">
            <a:avLst/>
          </a:prstGeom>
        </p:spPr>
        <p:txBody>
          <a:bodyPr/>
          <a:lstStyle>
            <a:lvl1pPr algn="l" defTabSz="914400" rtl="0" eaLnBrk="1" latinLnBrk="0" hangingPunct="1">
              <a:lnSpc>
                <a:spcPct val="90000"/>
              </a:lnSpc>
              <a:spcBef>
                <a:spcPct val="0"/>
              </a:spcBef>
              <a:buNone/>
              <a:defRPr sz="2400" b="1" kern="1200">
                <a:solidFill>
                  <a:schemeClr val="tx2"/>
                </a:solidFill>
                <a:latin typeface="Ubuntu" panose="020B0504030602030204" pitchFamily="34" charset="0"/>
                <a:ea typeface="+mj-ea"/>
                <a:cs typeface="+mj-cs"/>
              </a:defRPr>
            </a:lvl1pPr>
          </a:lstStyle>
          <a:p>
            <a:r>
              <a:rPr lang="en-SG" dirty="0">
                <a:latin typeface="+mn-lt"/>
                <a:ea typeface="Yu Gothic Medium" panose="020B0500000000000000" pitchFamily="34" charset="-128"/>
              </a:rPr>
              <a:t>Solution Overview</a:t>
            </a:r>
          </a:p>
        </p:txBody>
      </p:sp>
      <p:sp>
        <p:nvSpPr>
          <p:cNvPr id="12" name="Subtitle 2">
            <a:extLst>
              <a:ext uri="{FF2B5EF4-FFF2-40B4-BE49-F238E27FC236}">
                <a16:creationId xmlns:a16="http://schemas.microsoft.com/office/drawing/2014/main" id="{BC76C22F-1C96-4D5D-9980-E9ADA854CB2E}"/>
              </a:ext>
            </a:extLst>
          </p:cNvPr>
          <p:cNvSpPr txBox="1">
            <a:spLocks/>
          </p:cNvSpPr>
          <p:nvPr/>
        </p:nvSpPr>
        <p:spPr>
          <a:xfrm>
            <a:off x="352164" y="535970"/>
            <a:ext cx="11355735" cy="834230"/>
          </a:xfrm>
          <a:prstGeom prst="rect">
            <a:avLst/>
          </a:prstGeom>
        </p:spPr>
        <p:txBody>
          <a:bodyPr/>
          <a:lstStyle>
            <a:lvl1pPr marL="0" indent="0" algn="l" defTabSz="914400" rtl="0" eaLnBrk="1" latinLnBrk="0" hangingPunct="1">
              <a:lnSpc>
                <a:spcPct val="110000"/>
              </a:lnSpc>
              <a:spcBef>
                <a:spcPts val="2200"/>
              </a:spcBef>
              <a:buFont typeface="Arial" panose="020B0604020202020204" pitchFamily="34" charset="0"/>
              <a:buNone/>
              <a:defRPr sz="1400" kern="1200">
                <a:solidFill>
                  <a:schemeClr val="tx1"/>
                </a:solidFill>
                <a:latin typeface="Ubuntu" panose="020B05040306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600"/>
              </a:spcBef>
            </a:pPr>
            <a:r>
              <a:rPr lang="en-US" dirty="0">
                <a:latin typeface="+mn-lt"/>
                <a:ea typeface="Yu Gothic Medium" panose="020B0500000000000000" pitchFamily="34" charset="-128"/>
              </a:rPr>
              <a:t>MOH aims to build a sustainable and modern data platform</a:t>
            </a:r>
            <a:r>
              <a:rPr lang="en-US" dirty="0"/>
              <a:t> </a:t>
            </a:r>
            <a:r>
              <a:rPr lang="en-US" dirty="0">
                <a:latin typeface="+mn-lt"/>
                <a:ea typeface="Yu Gothic Medium" panose="020B0500000000000000" pitchFamily="34" charset="-128"/>
              </a:rPr>
              <a:t>with the </a:t>
            </a:r>
            <a:r>
              <a:rPr lang="en-US" b="1" dirty="0">
                <a:latin typeface="+mn-lt"/>
                <a:ea typeface="Yu Gothic Medium" panose="020B0500000000000000" pitchFamily="34" charset="-128"/>
              </a:rPr>
              <a:t>right level </a:t>
            </a:r>
            <a:r>
              <a:rPr lang="en-US" dirty="0">
                <a:latin typeface="+mn-lt"/>
                <a:ea typeface="Yu Gothic Medium" panose="020B0500000000000000" pitchFamily="34" charset="-128"/>
              </a:rPr>
              <a:t>of accessibility, scalability, and governance. It will empower its users to make data-driven decisions tapping on </a:t>
            </a:r>
            <a:r>
              <a:rPr lang="en-US" dirty="0"/>
              <a:t>a trusted repository with holistic patient-centric view of the current healthcare system performance and outcomes across the healthcare institutions</a:t>
            </a:r>
            <a:r>
              <a:rPr lang="en-US" b="1" dirty="0">
                <a:latin typeface="+mn-lt"/>
                <a:ea typeface="Yu Gothic Medium" panose="020B0500000000000000" pitchFamily="34" charset="-128"/>
              </a:rPr>
              <a:t>. </a:t>
            </a:r>
          </a:p>
        </p:txBody>
      </p:sp>
      <p:sp>
        <p:nvSpPr>
          <p:cNvPr id="13" name="Rectangle 12">
            <a:extLst>
              <a:ext uri="{FF2B5EF4-FFF2-40B4-BE49-F238E27FC236}">
                <a16:creationId xmlns:a16="http://schemas.microsoft.com/office/drawing/2014/main" id="{AAF45D1C-7A30-4968-A827-679FF2419068}"/>
              </a:ext>
            </a:extLst>
          </p:cNvPr>
          <p:cNvSpPr/>
          <p:nvPr/>
        </p:nvSpPr>
        <p:spPr>
          <a:xfrm>
            <a:off x="1009817" y="2443742"/>
            <a:ext cx="3499612" cy="18591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rIns="609600" rtlCol="0" anchor="t" anchorCtr="0"/>
          <a:lstStyle/>
          <a:p>
            <a:pPr defTabSz="1219170"/>
            <a:r>
              <a:rPr lang="en-US" sz="1600" b="1" kern="0" dirty="0">
                <a:solidFill>
                  <a:schemeClr val="bg1"/>
                </a:solidFill>
              </a:rPr>
              <a:t>Central Repository of </a:t>
            </a:r>
          </a:p>
          <a:p>
            <a:pPr defTabSz="1219170"/>
            <a:r>
              <a:rPr lang="en-US" sz="1600" b="1" kern="0" dirty="0">
                <a:solidFill>
                  <a:schemeClr val="bg1"/>
                </a:solidFill>
              </a:rPr>
              <a:t>MOH Patient-Centric Data</a:t>
            </a:r>
          </a:p>
        </p:txBody>
      </p:sp>
      <p:sp>
        <p:nvSpPr>
          <p:cNvPr id="14" name="Rectangle 13">
            <a:extLst>
              <a:ext uri="{FF2B5EF4-FFF2-40B4-BE49-F238E27FC236}">
                <a16:creationId xmlns:a16="http://schemas.microsoft.com/office/drawing/2014/main" id="{80261D75-EB1A-4556-A96C-0BC22162F7F5}"/>
              </a:ext>
            </a:extLst>
          </p:cNvPr>
          <p:cNvSpPr/>
          <p:nvPr/>
        </p:nvSpPr>
        <p:spPr>
          <a:xfrm>
            <a:off x="4580204" y="2443742"/>
            <a:ext cx="3600000" cy="18591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rIns="609600" rtlCol="0" anchor="t" anchorCtr="0"/>
          <a:lstStyle/>
          <a:p>
            <a:pPr defTabSz="1219170"/>
            <a:r>
              <a:rPr lang="en-US" sz="1600" b="1" kern="0" dirty="0">
                <a:solidFill>
                  <a:schemeClr val="bg1"/>
                </a:solidFill>
              </a:rPr>
              <a:t>Enhanced Usability of </a:t>
            </a:r>
          </a:p>
          <a:p>
            <a:pPr defTabSz="1219170"/>
            <a:r>
              <a:rPr lang="en-US" sz="1600" b="1" kern="0" dirty="0">
                <a:solidFill>
                  <a:schemeClr val="bg1"/>
                </a:solidFill>
              </a:rPr>
              <a:t>Data Analytics Services</a:t>
            </a:r>
          </a:p>
        </p:txBody>
      </p:sp>
      <p:sp>
        <p:nvSpPr>
          <p:cNvPr id="15" name="Rectangle 14">
            <a:extLst>
              <a:ext uri="{FF2B5EF4-FFF2-40B4-BE49-F238E27FC236}">
                <a16:creationId xmlns:a16="http://schemas.microsoft.com/office/drawing/2014/main" id="{5D1E17F8-CAB0-4F65-8725-F7081A04987B}"/>
              </a:ext>
            </a:extLst>
          </p:cNvPr>
          <p:cNvSpPr/>
          <p:nvPr/>
        </p:nvSpPr>
        <p:spPr>
          <a:xfrm>
            <a:off x="8257033" y="2443742"/>
            <a:ext cx="3600000" cy="18591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rIns="609600" rtlCol="0" anchor="t" anchorCtr="0"/>
          <a:lstStyle/>
          <a:p>
            <a:pPr defTabSz="1219170"/>
            <a:r>
              <a:rPr lang="en-US" sz="1600" b="1" kern="0" dirty="0">
                <a:solidFill>
                  <a:schemeClr val="bg1"/>
                </a:solidFill>
              </a:rPr>
              <a:t>Governed Data Access </a:t>
            </a:r>
          </a:p>
        </p:txBody>
      </p:sp>
      <p:sp>
        <p:nvSpPr>
          <p:cNvPr id="16" name="Rectangle 15">
            <a:extLst>
              <a:ext uri="{FF2B5EF4-FFF2-40B4-BE49-F238E27FC236}">
                <a16:creationId xmlns:a16="http://schemas.microsoft.com/office/drawing/2014/main" id="{04C3BCC8-C4CF-4C64-8D61-E7621F5C4C4A}"/>
              </a:ext>
            </a:extLst>
          </p:cNvPr>
          <p:cNvSpPr/>
          <p:nvPr/>
        </p:nvSpPr>
        <p:spPr>
          <a:xfrm>
            <a:off x="4555578" y="4381967"/>
            <a:ext cx="3596185" cy="1954610"/>
          </a:xfrm>
          <a:prstGeom prst="rect">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121920" rIns="609600" rtlCol="0" anchor="t" anchorCtr="0"/>
          <a:lstStyle/>
          <a:p>
            <a:pPr defTabSz="1219170"/>
            <a:r>
              <a:rPr lang="en-US" sz="1600" b="1" kern="0" dirty="0">
                <a:solidFill>
                  <a:schemeClr val="bg1"/>
                </a:solidFill>
              </a:rPr>
              <a:t>Self-Help Products </a:t>
            </a:r>
          </a:p>
          <a:p>
            <a:pPr defTabSz="1219170"/>
            <a:r>
              <a:rPr lang="en-US" sz="1600" b="1" kern="0" dirty="0">
                <a:solidFill>
                  <a:schemeClr val="bg1"/>
                </a:solidFill>
              </a:rPr>
              <a:t>Provisioning</a:t>
            </a:r>
          </a:p>
        </p:txBody>
      </p:sp>
      <p:sp>
        <p:nvSpPr>
          <p:cNvPr id="17" name="Rectangle 16">
            <a:extLst>
              <a:ext uri="{FF2B5EF4-FFF2-40B4-BE49-F238E27FC236}">
                <a16:creationId xmlns:a16="http://schemas.microsoft.com/office/drawing/2014/main" id="{FCC395DE-4A69-4EFD-B1BD-1A06021138B1}"/>
              </a:ext>
            </a:extLst>
          </p:cNvPr>
          <p:cNvSpPr/>
          <p:nvPr/>
        </p:nvSpPr>
        <p:spPr>
          <a:xfrm>
            <a:off x="8257033" y="4382358"/>
            <a:ext cx="3572562" cy="1954217"/>
          </a:xfrm>
          <a:prstGeom prst="rect">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121920" rIns="609600" rtlCol="0" anchor="t" anchorCtr="0"/>
          <a:lstStyle/>
          <a:p>
            <a:pPr defTabSz="1219170"/>
            <a:r>
              <a:rPr lang="en-US" sz="1600" b="1" kern="0" dirty="0">
                <a:solidFill>
                  <a:schemeClr val="bg1"/>
                </a:solidFill>
              </a:rPr>
              <a:t>Enterprise-scale Collaborative Data Ops</a:t>
            </a:r>
          </a:p>
        </p:txBody>
      </p:sp>
      <p:grpSp>
        <p:nvGrpSpPr>
          <p:cNvPr id="18" name="Group 14">
            <a:extLst>
              <a:ext uri="{FF2B5EF4-FFF2-40B4-BE49-F238E27FC236}">
                <a16:creationId xmlns:a16="http://schemas.microsoft.com/office/drawing/2014/main" id="{CCA99C1A-97A4-42F4-BCCF-97484F1CBD10}"/>
              </a:ext>
            </a:extLst>
          </p:cNvPr>
          <p:cNvGrpSpPr>
            <a:grpSpLocks noChangeAspect="1"/>
          </p:cNvGrpSpPr>
          <p:nvPr/>
        </p:nvGrpSpPr>
        <p:grpSpPr bwMode="auto">
          <a:xfrm>
            <a:off x="11004229" y="4527839"/>
            <a:ext cx="720000" cy="702039"/>
            <a:chOff x="2585" y="663"/>
            <a:chExt cx="441" cy="430"/>
          </a:xfrm>
          <a:solidFill>
            <a:schemeClr val="bg1"/>
          </a:solidFill>
        </p:grpSpPr>
        <p:sp>
          <p:nvSpPr>
            <p:cNvPr id="19" name="Freeform 15">
              <a:extLst>
                <a:ext uri="{FF2B5EF4-FFF2-40B4-BE49-F238E27FC236}">
                  <a16:creationId xmlns:a16="http://schemas.microsoft.com/office/drawing/2014/main" id="{DAB64105-4A9D-41B5-AF7F-7D783FB91E26}"/>
                </a:ext>
              </a:extLst>
            </p:cNvPr>
            <p:cNvSpPr>
              <a:spLocks/>
            </p:cNvSpPr>
            <p:nvPr/>
          </p:nvSpPr>
          <p:spPr bwMode="auto">
            <a:xfrm>
              <a:off x="2585" y="781"/>
              <a:ext cx="110" cy="79"/>
            </a:xfrm>
            <a:custGeom>
              <a:avLst/>
              <a:gdLst>
                <a:gd name="T0" fmla="*/ 72 w 72"/>
                <a:gd name="T1" fmla="*/ 53 h 53"/>
                <a:gd name="T2" fmla="*/ 6 w 72"/>
                <a:gd name="T3" fmla="*/ 53 h 53"/>
                <a:gd name="T4" fmla="*/ 0 w 72"/>
                <a:gd name="T5" fmla="*/ 47 h 53"/>
                <a:gd name="T6" fmla="*/ 0 w 72"/>
                <a:gd name="T7" fmla="*/ 41 h 53"/>
                <a:gd name="T8" fmla="*/ 16 w 72"/>
                <a:gd name="T9" fmla="*/ 20 h 53"/>
                <a:gd name="T10" fmla="*/ 42 w 72"/>
                <a:gd name="T11" fmla="*/ 12 h 53"/>
                <a:gd name="T12" fmla="*/ 42 w 72"/>
                <a:gd name="T13" fmla="*/ 0 h 53"/>
                <a:gd name="T14" fmla="*/ 54 w 72"/>
                <a:gd name="T15" fmla="*/ 0 h 53"/>
                <a:gd name="T16" fmla="*/ 54 w 72"/>
                <a:gd name="T17" fmla="*/ 17 h 53"/>
                <a:gd name="T18" fmla="*/ 49 w 72"/>
                <a:gd name="T19" fmla="*/ 22 h 53"/>
                <a:gd name="T20" fmla="*/ 19 w 72"/>
                <a:gd name="T21" fmla="*/ 31 h 53"/>
                <a:gd name="T22" fmla="*/ 12 w 72"/>
                <a:gd name="T23" fmla="*/ 41 h 53"/>
                <a:gd name="T24" fmla="*/ 72 w 72"/>
                <a:gd name="T25" fmla="*/ 41 h 53"/>
                <a:gd name="T26" fmla="*/ 72 w 72"/>
                <a:gd name="T2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3">
                  <a:moveTo>
                    <a:pt x="72" y="53"/>
                  </a:moveTo>
                  <a:cubicBezTo>
                    <a:pt x="6" y="53"/>
                    <a:pt x="6" y="53"/>
                    <a:pt x="6" y="53"/>
                  </a:cubicBezTo>
                  <a:cubicBezTo>
                    <a:pt x="2" y="53"/>
                    <a:pt x="0" y="50"/>
                    <a:pt x="0" y="47"/>
                  </a:cubicBezTo>
                  <a:cubicBezTo>
                    <a:pt x="0" y="41"/>
                    <a:pt x="0" y="41"/>
                    <a:pt x="0" y="41"/>
                  </a:cubicBezTo>
                  <a:cubicBezTo>
                    <a:pt x="0" y="31"/>
                    <a:pt x="7" y="22"/>
                    <a:pt x="16" y="20"/>
                  </a:cubicBezTo>
                  <a:cubicBezTo>
                    <a:pt x="42" y="12"/>
                    <a:pt x="42" y="12"/>
                    <a:pt x="42" y="12"/>
                  </a:cubicBezTo>
                  <a:cubicBezTo>
                    <a:pt x="42" y="0"/>
                    <a:pt x="42" y="0"/>
                    <a:pt x="42" y="0"/>
                  </a:cubicBezTo>
                  <a:cubicBezTo>
                    <a:pt x="54" y="0"/>
                    <a:pt x="54" y="0"/>
                    <a:pt x="54" y="0"/>
                  </a:cubicBezTo>
                  <a:cubicBezTo>
                    <a:pt x="54" y="17"/>
                    <a:pt x="54" y="17"/>
                    <a:pt x="54" y="17"/>
                  </a:cubicBezTo>
                  <a:cubicBezTo>
                    <a:pt x="54" y="19"/>
                    <a:pt x="52" y="22"/>
                    <a:pt x="49" y="22"/>
                  </a:cubicBezTo>
                  <a:cubicBezTo>
                    <a:pt x="19" y="31"/>
                    <a:pt x="19" y="31"/>
                    <a:pt x="19" y="31"/>
                  </a:cubicBezTo>
                  <a:cubicBezTo>
                    <a:pt x="15" y="32"/>
                    <a:pt x="12" y="37"/>
                    <a:pt x="12" y="41"/>
                  </a:cubicBezTo>
                  <a:cubicBezTo>
                    <a:pt x="72" y="41"/>
                    <a:pt x="72" y="41"/>
                    <a:pt x="72" y="41"/>
                  </a:cubicBezTo>
                  <a:lnTo>
                    <a:pt x="72"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7D9CE87C-5EC1-46B4-B564-C96082EDA34E}"/>
                </a:ext>
              </a:extLst>
            </p:cNvPr>
            <p:cNvSpPr>
              <a:spLocks/>
            </p:cNvSpPr>
            <p:nvPr/>
          </p:nvSpPr>
          <p:spPr bwMode="auto">
            <a:xfrm>
              <a:off x="2677" y="781"/>
              <a:ext cx="110" cy="79"/>
            </a:xfrm>
            <a:custGeom>
              <a:avLst/>
              <a:gdLst>
                <a:gd name="T0" fmla="*/ 66 w 72"/>
                <a:gd name="T1" fmla="*/ 53 h 53"/>
                <a:gd name="T2" fmla="*/ 0 w 72"/>
                <a:gd name="T3" fmla="*/ 53 h 53"/>
                <a:gd name="T4" fmla="*/ 0 w 72"/>
                <a:gd name="T5" fmla="*/ 41 h 53"/>
                <a:gd name="T6" fmla="*/ 60 w 72"/>
                <a:gd name="T7" fmla="*/ 41 h 53"/>
                <a:gd name="T8" fmla="*/ 52 w 72"/>
                <a:gd name="T9" fmla="*/ 31 h 53"/>
                <a:gd name="T10" fmla="*/ 22 w 72"/>
                <a:gd name="T11" fmla="*/ 22 h 53"/>
                <a:gd name="T12" fmla="*/ 18 w 72"/>
                <a:gd name="T13" fmla="*/ 17 h 53"/>
                <a:gd name="T14" fmla="*/ 18 w 72"/>
                <a:gd name="T15" fmla="*/ 0 h 53"/>
                <a:gd name="T16" fmla="*/ 30 w 72"/>
                <a:gd name="T17" fmla="*/ 0 h 53"/>
                <a:gd name="T18" fmla="*/ 30 w 72"/>
                <a:gd name="T19" fmla="*/ 12 h 53"/>
                <a:gd name="T20" fmla="*/ 56 w 72"/>
                <a:gd name="T21" fmla="*/ 20 h 53"/>
                <a:gd name="T22" fmla="*/ 72 w 72"/>
                <a:gd name="T23" fmla="*/ 41 h 53"/>
                <a:gd name="T24" fmla="*/ 72 w 72"/>
                <a:gd name="T25" fmla="*/ 47 h 53"/>
                <a:gd name="T26" fmla="*/ 66 w 72"/>
                <a:gd name="T2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3">
                  <a:moveTo>
                    <a:pt x="66" y="53"/>
                  </a:moveTo>
                  <a:cubicBezTo>
                    <a:pt x="0" y="53"/>
                    <a:pt x="0" y="53"/>
                    <a:pt x="0" y="53"/>
                  </a:cubicBezTo>
                  <a:cubicBezTo>
                    <a:pt x="0" y="41"/>
                    <a:pt x="0" y="41"/>
                    <a:pt x="0" y="41"/>
                  </a:cubicBezTo>
                  <a:cubicBezTo>
                    <a:pt x="60" y="41"/>
                    <a:pt x="60" y="41"/>
                    <a:pt x="60" y="41"/>
                  </a:cubicBezTo>
                  <a:cubicBezTo>
                    <a:pt x="60" y="37"/>
                    <a:pt x="56" y="32"/>
                    <a:pt x="52" y="31"/>
                  </a:cubicBezTo>
                  <a:cubicBezTo>
                    <a:pt x="22" y="22"/>
                    <a:pt x="22" y="22"/>
                    <a:pt x="22" y="22"/>
                  </a:cubicBezTo>
                  <a:cubicBezTo>
                    <a:pt x="19" y="22"/>
                    <a:pt x="18" y="19"/>
                    <a:pt x="18" y="17"/>
                  </a:cubicBezTo>
                  <a:cubicBezTo>
                    <a:pt x="18" y="0"/>
                    <a:pt x="18" y="0"/>
                    <a:pt x="18" y="0"/>
                  </a:cubicBezTo>
                  <a:cubicBezTo>
                    <a:pt x="30" y="0"/>
                    <a:pt x="30" y="0"/>
                    <a:pt x="30" y="0"/>
                  </a:cubicBezTo>
                  <a:cubicBezTo>
                    <a:pt x="30" y="12"/>
                    <a:pt x="30" y="12"/>
                    <a:pt x="30" y="12"/>
                  </a:cubicBezTo>
                  <a:cubicBezTo>
                    <a:pt x="56" y="20"/>
                    <a:pt x="56" y="20"/>
                    <a:pt x="56" y="20"/>
                  </a:cubicBezTo>
                  <a:cubicBezTo>
                    <a:pt x="65" y="22"/>
                    <a:pt x="72" y="31"/>
                    <a:pt x="72" y="41"/>
                  </a:cubicBezTo>
                  <a:cubicBezTo>
                    <a:pt x="72" y="47"/>
                    <a:pt x="72" y="47"/>
                    <a:pt x="72" y="47"/>
                  </a:cubicBezTo>
                  <a:cubicBezTo>
                    <a:pt x="72" y="50"/>
                    <a:pt x="69" y="53"/>
                    <a:pt x="6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a:extLst>
                <a:ext uri="{FF2B5EF4-FFF2-40B4-BE49-F238E27FC236}">
                  <a16:creationId xmlns:a16="http://schemas.microsoft.com/office/drawing/2014/main" id="{A18AE514-51A6-4D09-BDF4-4D2896459889}"/>
                </a:ext>
              </a:extLst>
            </p:cNvPr>
            <p:cNvSpPr>
              <a:spLocks noEditPoints="1"/>
            </p:cNvSpPr>
            <p:nvPr/>
          </p:nvSpPr>
          <p:spPr bwMode="auto">
            <a:xfrm>
              <a:off x="2622" y="663"/>
              <a:ext cx="128" cy="134"/>
            </a:xfrm>
            <a:custGeom>
              <a:avLst/>
              <a:gdLst>
                <a:gd name="T0" fmla="*/ 42 w 84"/>
                <a:gd name="T1" fmla="*/ 90 h 90"/>
                <a:gd name="T2" fmla="*/ 0 w 84"/>
                <a:gd name="T3" fmla="*/ 45 h 90"/>
                <a:gd name="T4" fmla="*/ 42 w 84"/>
                <a:gd name="T5" fmla="*/ 0 h 90"/>
                <a:gd name="T6" fmla="*/ 84 w 84"/>
                <a:gd name="T7" fmla="*/ 45 h 90"/>
                <a:gd name="T8" fmla="*/ 42 w 84"/>
                <a:gd name="T9" fmla="*/ 90 h 90"/>
                <a:gd name="T10" fmla="*/ 42 w 84"/>
                <a:gd name="T11" fmla="*/ 12 h 90"/>
                <a:gd name="T12" fmla="*/ 12 w 84"/>
                <a:gd name="T13" fmla="*/ 45 h 90"/>
                <a:gd name="T14" fmla="*/ 42 w 84"/>
                <a:gd name="T15" fmla="*/ 78 h 90"/>
                <a:gd name="T16" fmla="*/ 72 w 84"/>
                <a:gd name="T17" fmla="*/ 45 h 90"/>
                <a:gd name="T18" fmla="*/ 42 w 84"/>
                <a:gd name="T19"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90">
                  <a:moveTo>
                    <a:pt x="42" y="90"/>
                  </a:moveTo>
                  <a:cubicBezTo>
                    <a:pt x="18" y="90"/>
                    <a:pt x="0" y="70"/>
                    <a:pt x="0" y="45"/>
                  </a:cubicBezTo>
                  <a:cubicBezTo>
                    <a:pt x="0" y="20"/>
                    <a:pt x="18" y="0"/>
                    <a:pt x="42" y="0"/>
                  </a:cubicBezTo>
                  <a:cubicBezTo>
                    <a:pt x="65" y="0"/>
                    <a:pt x="84" y="20"/>
                    <a:pt x="84" y="45"/>
                  </a:cubicBezTo>
                  <a:cubicBezTo>
                    <a:pt x="84" y="70"/>
                    <a:pt x="65" y="90"/>
                    <a:pt x="42" y="90"/>
                  </a:cubicBezTo>
                  <a:close/>
                  <a:moveTo>
                    <a:pt x="42" y="12"/>
                  </a:moveTo>
                  <a:cubicBezTo>
                    <a:pt x="25" y="12"/>
                    <a:pt x="12" y="27"/>
                    <a:pt x="12" y="45"/>
                  </a:cubicBezTo>
                  <a:cubicBezTo>
                    <a:pt x="12" y="63"/>
                    <a:pt x="25" y="78"/>
                    <a:pt x="42" y="78"/>
                  </a:cubicBezTo>
                  <a:cubicBezTo>
                    <a:pt x="58" y="78"/>
                    <a:pt x="72" y="63"/>
                    <a:pt x="72" y="45"/>
                  </a:cubicBezTo>
                  <a:cubicBezTo>
                    <a:pt x="72" y="27"/>
                    <a:pt x="58"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92F2977A-AF8D-4150-AF83-72C1918C2DA0}"/>
                </a:ext>
              </a:extLst>
            </p:cNvPr>
            <p:cNvSpPr>
              <a:spLocks/>
            </p:cNvSpPr>
            <p:nvPr/>
          </p:nvSpPr>
          <p:spPr bwMode="auto">
            <a:xfrm>
              <a:off x="2627" y="700"/>
              <a:ext cx="120" cy="38"/>
            </a:xfrm>
            <a:custGeom>
              <a:avLst/>
              <a:gdLst>
                <a:gd name="T0" fmla="*/ 63 w 79"/>
                <a:gd name="T1" fmla="*/ 23 h 25"/>
                <a:gd name="T2" fmla="*/ 59 w 79"/>
                <a:gd name="T3" fmla="*/ 23 h 25"/>
                <a:gd name="T4" fmla="*/ 44 w 79"/>
                <a:gd name="T5" fmla="*/ 15 h 25"/>
                <a:gd name="T6" fmla="*/ 0 w 79"/>
                <a:gd name="T7" fmla="*/ 17 h 25"/>
                <a:gd name="T8" fmla="*/ 7 w 79"/>
                <a:gd name="T9" fmla="*/ 7 h 25"/>
                <a:gd name="T10" fmla="*/ 40 w 79"/>
                <a:gd name="T11" fmla="*/ 2 h 25"/>
                <a:gd name="T12" fmla="*/ 46 w 79"/>
                <a:gd name="T13" fmla="*/ 1 h 25"/>
                <a:gd name="T14" fmla="*/ 50 w 79"/>
                <a:gd name="T15" fmla="*/ 4 h 25"/>
                <a:gd name="T16" fmla="*/ 60 w 79"/>
                <a:gd name="T17" fmla="*/ 11 h 25"/>
                <a:gd name="T18" fmla="*/ 70 w 79"/>
                <a:gd name="T19" fmla="*/ 9 h 25"/>
                <a:gd name="T20" fmla="*/ 79 w 79"/>
                <a:gd name="T21" fmla="*/ 17 h 25"/>
                <a:gd name="T22" fmla="*/ 63 w 79"/>
                <a:gd name="T2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25">
                  <a:moveTo>
                    <a:pt x="63" y="23"/>
                  </a:moveTo>
                  <a:cubicBezTo>
                    <a:pt x="62" y="23"/>
                    <a:pt x="60" y="23"/>
                    <a:pt x="59" y="23"/>
                  </a:cubicBezTo>
                  <a:cubicBezTo>
                    <a:pt x="53" y="22"/>
                    <a:pt x="48" y="19"/>
                    <a:pt x="44" y="15"/>
                  </a:cubicBezTo>
                  <a:cubicBezTo>
                    <a:pt x="30" y="25"/>
                    <a:pt x="11" y="24"/>
                    <a:pt x="0" y="17"/>
                  </a:cubicBezTo>
                  <a:cubicBezTo>
                    <a:pt x="7" y="7"/>
                    <a:pt x="7" y="7"/>
                    <a:pt x="7" y="7"/>
                  </a:cubicBezTo>
                  <a:cubicBezTo>
                    <a:pt x="14" y="12"/>
                    <a:pt x="30" y="13"/>
                    <a:pt x="40" y="2"/>
                  </a:cubicBezTo>
                  <a:cubicBezTo>
                    <a:pt x="42" y="1"/>
                    <a:pt x="44" y="0"/>
                    <a:pt x="46" y="1"/>
                  </a:cubicBezTo>
                  <a:cubicBezTo>
                    <a:pt x="47" y="1"/>
                    <a:pt x="49" y="2"/>
                    <a:pt x="50" y="4"/>
                  </a:cubicBezTo>
                  <a:cubicBezTo>
                    <a:pt x="53" y="9"/>
                    <a:pt x="58" y="10"/>
                    <a:pt x="60" y="11"/>
                  </a:cubicBezTo>
                  <a:cubicBezTo>
                    <a:pt x="65" y="11"/>
                    <a:pt x="69" y="10"/>
                    <a:pt x="70" y="9"/>
                  </a:cubicBezTo>
                  <a:cubicBezTo>
                    <a:pt x="79" y="17"/>
                    <a:pt x="79" y="17"/>
                    <a:pt x="79" y="17"/>
                  </a:cubicBezTo>
                  <a:cubicBezTo>
                    <a:pt x="75" y="21"/>
                    <a:pt x="69" y="23"/>
                    <a:pt x="6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9">
              <a:extLst>
                <a:ext uri="{FF2B5EF4-FFF2-40B4-BE49-F238E27FC236}">
                  <a16:creationId xmlns:a16="http://schemas.microsoft.com/office/drawing/2014/main" id="{153F183E-AB33-4FC0-86C2-1A22A890E993}"/>
                </a:ext>
              </a:extLst>
            </p:cNvPr>
            <p:cNvSpPr>
              <a:spLocks/>
            </p:cNvSpPr>
            <p:nvPr/>
          </p:nvSpPr>
          <p:spPr bwMode="auto">
            <a:xfrm>
              <a:off x="2824" y="781"/>
              <a:ext cx="110" cy="79"/>
            </a:xfrm>
            <a:custGeom>
              <a:avLst/>
              <a:gdLst>
                <a:gd name="T0" fmla="*/ 72 w 72"/>
                <a:gd name="T1" fmla="*/ 53 h 53"/>
                <a:gd name="T2" fmla="*/ 6 w 72"/>
                <a:gd name="T3" fmla="*/ 53 h 53"/>
                <a:gd name="T4" fmla="*/ 0 w 72"/>
                <a:gd name="T5" fmla="*/ 47 h 53"/>
                <a:gd name="T6" fmla="*/ 0 w 72"/>
                <a:gd name="T7" fmla="*/ 41 h 53"/>
                <a:gd name="T8" fmla="*/ 16 w 72"/>
                <a:gd name="T9" fmla="*/ 20 h 53"/>
                <a:gd name="T10" fmla="*/ 42 w 72"/>
                <a:gd name="T11" fmla="*/ 12 h 53"/>
                <a:gd name="T12" fmla="*/ 42 w 72"/>
                <a:gd name="T13" fmla="*/ 0 h 53"/>
                <a:gd name="T14" fmla="*/ 54 w 72"/>
                <a:gd name="T15" fmla="*/ 0 h 53"/>
                <a:gd name="T16" fmla="*/ 54 w 72"/>
                <a:gd name="T17" fmla="*/ 17 h 53"/>
                <a:gd name="T18" fmla="*/ 49 w 72"/>
                <a:gd name="T19" fmla="*/ 22 h 53"/>
                <a:gd name="T20" fmla="*/ 19 w 72"/>
                <a:gd name="T21" fmla="*/ 31 h 53"/>
                <a:gd name="T22" fmla="*/ 12 w 72"/>
                <a:gd name="T23" fmla="*/ 41 h 53"/>
                <a:gd name="T24" fmla="*/ 72 w 72"/>
                <a:gd name="T25" fmla="*/ 41 h 53"/>
                <a:gd name="T26" fmla="*/ 72 w 72"/>
                <a:gd name="T2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3">
                  <a:moveTo>
                    <a:pt x="72" y="53"/>
                  </a:moveTo>
                  <a:cubicBezTo>
                    <a:pt x="6" y="53"/>
                    <a:pt x="6" y="53"/>
                    <a:pt x="6" y="53"/>
                  </a:cubicBezTo>
                  <a:cubicBezTo>
                    <a:pt x="2" y="53"/>
                    <a:pt x="0" y="50"/>
                    <a:pt x="0" y="47"/>
                  </a:cubicBezTo>
                  <a:cubicBezTo>
                    <a:pt x="0" y="41"/>
                    <a:pt x="0" y="41"/>
                    <a:pt x="0" y="41"/>
                  </a:cubicBezTo>
                  <a:cubicBezTo>
                    <a:pt x="0" y="31"/>
                    <a:pt x="7" y="22"/>
                    <a:pt x="16" y="20"/>
                  </a:cubicBezTo>
                  <a:cubicBezTo>
                    <a:pt x="42" y="12"/>
                    <a:pt x="42" y="12"/>
                    <a:pt x="42" y="12"/>
                  </a:cubicBezTo>
                  <a:cubicBezTo>
                    <a:pt x="42" y="0"/>
                    <a:pt x="42" y="0"/>
                    <a:pt x="42" y="0"/>
                  </a:cubicBezTo>
                  <a:cubicBezTo>
                    <a:pt x="54" y="0"/>
                    <a:pt x="54" y="0"/>
                    <a:pt x="54" y="0"/>
                  </a:cubicBezTo>
                  <a:cubicBezTo>
                    <a:pt x="54" y="17"/>
                    <a:pt x="54" y="17"/>
                    <a:pt x="54" y="17"/>
                  </a:cubicBezTo>
                  <a:cubicBezTo>
                    <a:pt x="54" y="19"/>
                    <a:pt x="52" y="22"/>
                    <a:pt x="49" y="22"/>
                  </a:cubicBezTo>
                  <a:cubicBezTo>
                    <a:pt x="19" y="31"/>
                    <a:pt x="19" y="31"/>
                    <a:pt x="19" y="31"/>
                  </a:cubicBezTo>
                  <a:cubicBezTo>
                    <a:pt x="15" y="32"/>
                    <a:pt x="12" y="37"/>
                    <a:pt x="12" y="41"/>
                  </a:cubicBezTo>
                  <a:cubicBezTo>
                    <a:pt x="72" y="41"/>
                    <a:pt x="72" y="41"/>
                    <a:pt x="72" y="41"/>
                  </a:cubicBezTo>
                  <a:lnTo>
                    <a:pt x="72"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0">
              <a:extLst>
                <a:ext uri="{FF2B5EF4-FFF2-40B4-BE49-F238E27FC236}">
                  <a16:creationId xmlns:a16="http://schemas.microsoft.com/office/drawing/2014/main" id="{3D0D4309-AE1D-4C1D-B157-23D92F5D258E}"/>
                </a:ext>
              </a:extLst>
            </p:cNvPr>
            <p:cNvSpPr>
              <a:spLocks/>
            </p:cNvSpPr>
            <p:nvPr/>
          </p:nvSpPr>
          <p:spPr bwMode="auto">
            <a:xfrm>
              <a:off x="2916" y="781"/>
              <a:ext cx="110" cy="79"/>
            </a:xfrm>
            <a:custGeom>
              <a:avLst/>
              <a:gdLst>
                <a:gd name="T0" fmla="*/ 66 w 72"/>
                <a:gd name="T1" fmla="*/ 53 h 53"/>
                <a:gd name="T2" fmla="*/ 0 w 72"/>
                <a:gd name="T3" fmla="*/ 53 h 53"/>
                <a:gd name="T4" fmla="*/ 0 w 72"/>
                <a:gd name="T5" fmla="*/ 41 h 53"/>
                <a:gd name="T6" fmla="*/ 60 w 72"/>
                <a:gd name="T7" fmla="*/ 41 h 53"/>
                <a:gd name="T8" fmla="*/ 52 w 72"/>
                <a:gd name="T9" fmla="*/ 31 h 53"/>
                <a:gd name="T10" fmla="*/ 22 w 72"/>
                <a:gd name="T11" fmla="*/ 22 h 53"/>
                <a:gd name="T12" fmla="*/ 18 w 72"/>
                <a:gd name="T13" fmla="*/ 17 h 53"/>
                <a:gd name="T14" fmla="*/ 18 w 72"/>
                <a:gd name="T15" fmla="*/ 0 h 53"/>
                <a:gd name="T16" fmla="*/ 30 w 72"/>
                <a:gd name="T17" fmla="*/ 0 h 53"/>
                <a:gd name="T18" fmla="*/ 30 w 72"/>
                <a:gd name="T19" fmla="*/ 12 h 53"/>
                <a:gd name="T20" fmla="*/ 56 w 72"/>
                <a:gd name="T21" fmla="*/ 20 h 53"/>
                <a:gd name="T22" fmla="*/ 72 w 72"/>
                <a:gd name="T23" fmla="*/ 41 h 53"/>
                <a:gd name="T24" fmla="*/ 72 w 72"/>
                <a:gd name="T25" fmla="*/ 47 h 53"/>
                <a:gd name="T26" fmla="*/ 66 w 72"/>
                <a:gd name="T2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3">
                  <a:moveTo>
                    <a:pt x="66" y="53"/>
                  </a:moveTo>
                  <a:cubicBezTo>
                    <a:pt x="0" y="53"/>
                    <a:pt x="0" y="53"/>
                    <a:pt x="0" y="53"/>
                  </a:cubicBezTo>
                  <a:cubicBezTo>
                    <a:pt x="0" y="41"/>
                    <a:pt x="0" y="41"/>
                    <a:pt x="0" y="41"/>
                  </a:cubicBezTo>
                  <a:cubicBezTo>
                    <a:pt x="60" y="41"/>
                    <a:pt x="60" y="41"/>
                    <a:pt x="60" y="41"/>
                  </a:cubicBezTo>
                  <a:cubicBezTo>
                    <a:pt x="60" y="37"/>
                    <a:pt x="56" y="32"/>
                    <a:pt x="52" y="31"/>
                  </a:cubicBezTo>
                  <a:cubicBezTo>
                    <a:pt x="22" y="22"/>
                    <a:pt x="22" y="22"/>
                    <a:pt x="22" y="22"/>
                  </a:cubicBezTo>
                  <a:cubicBezTo>
                    <a:pt x="19" y="22"/>
                    <a:pt x="18" y="19"/>
                    <a:pt x="18" y="17"/>
                  </a:cubicBezTo>
                  <a:cubicBezTo>
                    <a:pt x="18" y="0"/>
                    <a:pt x="18" y="0"/>
                    <a:pt x="18" y="0"/>
                  </a:cubicBezTo>
                  <a:cubicBezTo>
                    <a:pt x="30" y="0"/>
                    <a:pt x="30" y="0"/>
                    <a:pt x="30" y="0"/>
                  </a:cubicBezTo>
                  <a:cubicBezTo>
                    <a:pt x="30" y="12"/>
                    <a:pt x="30" y="12"/>
                    <a:pt x="30" y="12"/>
                  </a:cubicBezTo>
                  <a:cubicBezTo>
                    <a:pt x="56" y="20"/>
                    <a:pt x="56" y="20"/>
                    <a:pt x="56" y="20"/>
                  </a:cubicBezTo>
                  <a:cubicBezTo>
                    <a:pt x="65" y="22"/>
                    <a:pt x="72" y="31"/>
                    <a:pt x="72" y="41"/>
                  </a:cubicBezTo>
                  <a:cubicBezTo>
                    <a:pt x="72" y="47"/>
                    <a:pt x="72" y="47"/>
                    <a:pt x="72" y="47"/>
                  </a:cubicBezTo>
                  <a:cubicBezTo>
                    <a:pt x="72" y="50"/>
                    <a:pt x="69" y="53"/>
                    <a:pt x="6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EDF2CD49-1B41-43E1-963A-87A86E60E07C}"/>
                </a:ext>
              </a:extLst>
            </p:cNvPr>
            <p:cNvSpPr>
              <a:spLocks noEditPoints="1"/>
            </p:cNvSpPr>
            <p:nvPr/>
          </p:nvSpPr>
          <p:spPr bwMode="auto">
            <a:xfrm>
              <a:off x="2861" y="663"/>
              <a:ext cx="128" cy="134"/>
            </a:xfrm>
            <a:custGeom>
              <a:avLst/>
              <a:gdLst>
                <a:gd name="T0" fmla="*/ 42 w 84"/>
                <a:gd name="T1" fmla="*/ 90 h 90"/>
                <a:gd name="T2" fmla="*/ 0 w 84"/>
                <a:gd name="T3" fmla="*/ 45 h 90"/>
                <a:gd name="T4" fmla="*/ 42 w 84"/>
                <a:gd name="T5" fmla="*/ 0 h 90"/>
                <a:gd name="T6" fmla="*/ 84 w 84"/>
                <a:gd name="T7" fmla="*/ 45 h 90"/>
                <a:gd name="T8" fmla="*/ 42 w 84"/>
                <a:gd name="T9" fmla="*/ 90 h 90"/>
                <a:gd name="T10" fmla="*/ 42 w 84"/>
                <a:gd name="T11" fmla="*/ 12 h 90"/>
                <a:gd name="T12" fmla="*/ 12 w 84"/>
                <a:gd name="T13" fmla="*/ 45 h 90"/>
                <a:gd name="T14" fmla="*/ 42 w 84"/>
                <a:gd name="T15" fmla="*/ 78 h 90"/>
                <a:gd name="T16" fmla="*/ 72 w 84"/>
                <a:gd name="T17" fmla="*/ 45 h 90"/>
                <a:gd name="T18" fmla="*/ 42 w 84"/>
                <a:gd name="T19"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90">
                  <a:moveTo>
                    <a:pt x="42" y="90"/>
                  </a:moveTo>
                  <a:cubicBezTo>
                    <a:pt x="18" y="90"/>
                    <a:pt x="0" y="70"/>
                    <a:pt x="0" y="45"/>
                  </a:cubicBezTo>
                  <a:cubicBezTo>
                    <a:pt x="0" y="20"/>
                    <a:pt x="18" y="0"/>
                    <a:pt x="42" y="0"/>
                  </a:cubicBezTo>
                  <a:cubicBezTo>
                    <a:pt x="65" y="0"/>
                    <a:pt x="84" y="20"/>
                    <a:pt x="84" y="45"/>
                  </a:cubicBezTo>
                  <a:cubicBezTo>
                    <a:pt x="84" y="70"/>
                    <a:pt x="65" y="90"/>
                    <a:pt x="42" y="90"/>
                  </a:cubicBezTo>
                  <a:close/>
                  <a:moveTo>
                    <a:pt x="42" y="12"/>
                  </a:moveTo>
                  <a:cubicBezTo>
                    <a:pt x="25" y="12"/>
                    <a:pt x="12" y="27"/>
                    <a:pt x="12" y="45"/>
                  </a:cubicBezTo>
                  <a:cubicBezTo>
                    <a:pt x="12" y="63"/>
                    <a:pt x="25" y="78"/>
                    <a:pt x="42" y="78"/>
                  </a:cubicBezTo>
                  <a:cubicBezTo>
                    <a:pt x="58" y="78"/>
                    <a:pt x="72" y="63"/>
                    <a:pt x="72" y="45"/>
                  </a:cubicBezTo>
                  <a:cubicBezTo>
                    <a:pt x="72" y="27"/>
                    <a:pt x="58"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a:extLst>
                <a:ext uri="{FF2B5EF4-FFF2-40B4-BE49-F238E27FC236}">
                  <a16:creationId xmlns:a16="http://schemas.microsoft.com/office/drawing/2014/main" id="{2E9CFE8F-D629-447D-B54F-C7A76422617C}"/>
                </a:ext>
              </a:extLst>
            </p:cNvPr>
            <p:cNvSpPr>
              <a:spLocks/>
            </p:cNvSpPr>
            <p:nvPr/>
          </p:nvSpPr>
          <p:spPr bwMode="auto">
            <a:xfrm>
              <a:off x="2865" y="700"/>
              <a:ext cx="120" cy="38"/>
            </a:xfrm>
            <a:custGeom>
              <a:avLst/>
              <a:gdLst>
                <a:gd name="T0" fmla="*/ 63 w 78"/>
                <a:gd name="T1" fmla="*/ 23 h 25"/>
                <a:gd name="T2" fmla="*/ 59 w 78"/>
                <a:gd name="T3" fmla="*/ 23 h 25"/>
                <a:gd name="T4" fmla="*/ 44 w 78"/>
                <a:gd name="T5" fmla="*/ 15 h 25"/>
                <a:gd name="T6" fmla="*/ 0 w 78"/>
                <a:gd name="T7" fmla="*/ 17 h 25"/>
                <a:gd name="T8" fmla="*/ 7 w 78"/>
                <a:gd name="T9" fmla="*/ 7 h 25"/>
                <a:gd name="T10" fmla="*/ 40 w 78"/>
                <a:gd name="T11" fmla="*/ 2 h 25"/>
                <a:gd name="T12" fmla="*/ 46 w 78"/>
                <a:gd name="T13" fmla="*/ 1 h 25"/>
                <a:gd name="T14" fmla="*/ 50 w 78"/>
                <a:gd name="T15" fmla="*/ 4 h 25"/>
                <a:gd name="T16" fmla="*/ 60 w 78"/>
                <a:gd name="T17" fmla="*/ 11 h 25"/>
                <a:gd name="T18" fmla="*/ 70 w 78"/>
                <a:gd name="T19" fmla="*/ 9 h 25"/>
                <a:gd name="T20" fmla="*/ 78 w 78"/>
                <a:gd name="T21" fmla="*/ 17 h 25"/>
                <a:gd name="T22" fmla="*/ 63 w 78"/>
                <a:gd name="T2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25">
                  <a:moveTo>
                    <a:pt x="63" y="23"/>
                  </a:moveTo>
                  <a:cubicBezTo>
                    <a:pt x="61" y="23"/>
                    <a:pt x="60" y="23"/>
                    <a:pt x="59" y="23"/>
                  </a:cubicBezTo>
                  <a:cubicBezTo>
                    <a:pt x="53" y="22"/>
                    <a:pt x="48" y="19"/>
                    <a:pt x="44" y="15"/>
                  </a:cubicBezTo>
                  <a:cubicBezTo>
                    <a:pt x="30" y="25"/>
                    <a:pt x="11" y="24"/>
                    <a:pt x="0" y="17"/>
                  </a:cubicBezTo>
                  <a:cubicBezTo>
                    <a:pt x="7" y="7"/>
                    <a:pt x="7" y="7"/>
                    <a:pt x="7" y="7"/>
                  </a:cubicBezTo>
                  <a:cubicBezTo>
                    <a:pt x="14" y="12"/>
                    <a:pt x="30" y="13"/>
                    <a:pt x="40" y="2"/>
                  </a:cubicBezTo>
                  <a:cubicBezTo>
                    <a:pt x="42" y="1"/>
                    <a:pt x="44" y="0"/>
                    <a:pt x="46" y="1"/>
                  </a:cubicBezTo>
                  <a:cubicBezTo>
                    <a:pt x="47" y="1"/>
                    <a:pt x="49" y="2"/>
                    <a:pt x="50" y="4"/>
                  </a:cubicBezTo>
                  <a:cubicBezTo>
                    <a:pt x="53" y="9"/>
                    <a:pt x="58" y="10"/>
                    <a:pt x="60" y="11"/>
                  </a:cubicBezTo>
                  <a:cubicBezTo>
                    <a:pt x="65" y="11"/>
                    <a:pt x="68" y="10"/>
                    <a:pt x="70" y="9"/>
                  </a:cubicBezTo>
                  <a:cubicBezTo>
                    <a:pt x="78" y="17"/>
                    <a:pt x="78" y="17"/>
                    <a:pt x="78" y="17"/>
                  </a:cubicBezTo>
                  <a:cubicBezTo>
                    <a:pt x="75" y="21"/>
                    <a:pt x="69" y="23"/>
                    <a:pt x="6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F6DD188A-8F4C-4921-8174-8517DC24D8CD}"/>
                </a:ext>
              </a:extLst>
            </p:cNvPr>
            <p:cNvSpPr>
              <a:spLocks/>
            </p:cNvSpPr>
            <p:nvPr/>
          </p:nvSpPr>
          <p:spPr bwMode="auto">
            <a:xfrm>
              <a:off x="2705" y="1014"/>
              <a:ext cx="110" cy="79"/>
            </a:xfrm>
            <a:custGeom>
              <a:avLst/>
              <a:gdLst>
                <a:gd name="T0" fmla="*/ 72 w 72"/>
                <a:gd name="T1" fmla="*/ 53 h 53"/>
                <a:gd name="T2" fmla="*/ 6 w 72"/>
                <a:gd name="T3" fmla="*/ 53 h 53"/>
                <a:gd name="T4" fmla="*/ 0 w 72"/>
                <a:gd name="T5" fmla="*/ 47 h 53"/>
                <a:gd name="T6" fmla="*/ 0 w 72"/>
                <a:gd name="T7" fmla="*/ 41 h 53"/>
                <a:gd name="T8" fmla="*/ 16 w 72"/>
                <a:gd name="T9" fmla="*/ 20 h 53"/>
                <a:gd name="T10" fmla="*/ 42 w 72"/>
                <a:gd name="T11" fmla="*/ 12 h 53"/>
                <a:gd name="T12" fmla="*/ 42 w 72"/>
                <a:gd name="T13" fmla="*/ 0 h 53"/>
                <a:gd name="T14" fmla="*/ 54 w 72"/>
                <a:gd name="T15" fmla="*/ 0 h 53"/>
                <a:gd name="T16" fmla="*/ 54 w 72"/>
                <a:gd name="T17" fmla="*/ 17 h 53"/>
                <a:gd name="T18" fmla="*/ 49 w 72"/>
                <a:gd name="T19" fmla="*/ 22 h 53"/>
                <a:gd name="T20" fmla="*/ 19 w 72"/>
                <a:gd name="T21" fmla="*/ 31 h 53"/>
                <a:gd name="T22" fmla="*/ 12 w 72"/>
                <a:gd name="T23" fmla="*/ 41 h 53"/>
                <a:gd name="T24" fmla="*/ 72 w 72"/>
                <a:gd name="T25" fmla="*/ 41 h 53"/>
                <a:gd name="T26" fmla="*/ 72 w 72"/>
                <a:gd name="T2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3">
                  <a:moveTo>
                    <a:pt x="72" y="53"/>
                  </a:moveTo>
                  <a:cubicBezTo>
                    <a:pt x="6" y="53"/>
                    <a:pt x="6" y="53"/>
                    <a:pt x="6" y="53"/>
                  </a:cubicBezTo>
                  <a:cubicBezTo>
                    <a:pt x="2" y="53"/>
                    <a:pt x="0" y="50"/>
                    <a:pt x="0" y="47"/>
                  </a:cubicBezTo>
                  <a:cubicBezTo>
                    <a:pt x="0" y="41"/>
                    <a:pt x="0" y="41"/>
                    <a:pt x="0" y="41"/>
                  </a:cubicBezTo>
                  <a:cubicBezTo>
                    <a:pt x="0" y="31"/>
                    <a:pt x="7" y="22"/>
                    <a:pt x="16" y="20"/>
                  </a:cubicBezTo>
                  <a:cubicBezTo>
                    <a:pt x="42" y="12"/>
                    <a:pt x="42" y="12"/>
                    <a:pt x="42" y="12"/>
                  </a:cubicBezTo>
                  <a:cubicBezTo>
                    <a:pt x="42" y="0"/>
                    <a:pt x="42" y="0"/>
                    <a:pt x="42" y="0"/>
                  </a:cubicBezTo>
                  <a:cubicBezTo>
                    <a:pt x="54" y="0"/>
                    <a:pt x="54" y="0"/>
                    <a:pt x="54" y="0"/>
                  </a:cubicBezTo>
                  <a:cubicBezTo>
                    <a:pt x="54" y="17"/>
                    <a:pt x="54" y="17"/>
                    <a:pt x="54" y="17"/>
                  </a:cubicBezTo>
                  <a:cubicBezTo>
                    <a:pt x="54" y="19"/>
                    <a:pt x="52" y="22"/>
                    <a:pt x="49" y="22"/>
                  </a:cubicBezTo>
                  <a:cubicBezTo>
                    <a:pt x="19" y="31"/>
                    <a:pt x="19" y="31"/>
                    <a:pt x="19" y="31"/>
                  </a:cubicBezTo>
                  <a:cubicBezTo>
                    <a:pt x="15" y="32"/>
                    <a:pt x="12" y="37"/>
                    <a:pt x="12" y="41"/>
                  </a:cubicBezTo>
                  <a:cubicBezTo>
                    <a:pt x="72" y="41"/>
                    <a:pt x="72" y="41"/>
                    <a:pt x="72" y="41"/>
                  </a:cubicBezTo>
                  <a:lnTo>
                    <a:pt x="72"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554801F6-D303-43FB-BBDD-3AC6A14986DF}"/>
                </a:ext>
              </a:extLst>
            </p:cNvPr>
            <p:cNvSpPr>
              <a:spLocks/>
            </p:cNvSpPr>
            <p:nvPr/>
          </p:nvSpPr>
          <p:spPr bwMode="auto">
            <a:xfrm>
              <a:off x="2796" y="1014"/>
              <a:ext cx="111" cy="79"/>
            </a:xfrm>
            <a:custGeom>
              <a:avLst/>
              <a:gdLst>
                <a:gd name="T0" fmla="*/ 66 w 72"/>
                <a:gd name="T1" fmla="*/ 53 h 53"/>
                <a:gd name="T2" fmla="*/ 0 w 72"/>
                <a:gd name="T3" fmla="*/ 53 h 53"/>
                <a:gd name="T4" fmla="*/ 0 w 72"/>
                <a:gd name="T5" fmla="*/ 41 h 53"/>
                <a:gd name="T6" fmla="*/ 60 w 72"/>
                <a:gd name="T7" fmla="*/ 41 h 53"/>
                <a:gd name="T8" fmla="*/ 52 w 72"/>
                <a:gd name="T9" fmla="*/ 31 h 53"/>
                <a:gd name="T10" fmla="*/ 22 w 72"/>
                <a:gd name="T11" fmla="*/ 22 h 53"/>
                <a:gd name="T12" fmla="*/ 18 w 72"/>
                <a:gd name="T13" fmla="*/ 17 h 53"/>
                <a:gd name="T14" fmla="*/ 18 w 72"/>
                <a:gd name="T15" fmla="*/ 0 h 53"/>
                <a:gd name="T16" fmla="*/ 30 w 72"/>
                <a:gd name="T17" fmla="*/ 0 h 53"/>
                <a:gd name="T18" fmla="*/ 30 w 72"/>
                <a:gd name="T19" fmla="*/ 12 h 53"/>
                <a:gd name="T20" fmla="*/ 56 w 72"/>
                <a:gd name="T21" fmla="*/ 20 h 53"/>
                <a:gd name="T22" fmla="*/ 72 w 72"/>
                <a:gd name="T23" fmla="*/ 41 h 53"/>
                <a:gd name="T24" fmla="*/ 72 w 72"/>
                <a:gd name="T25" fmla="*/ 47 h 53"/>
                <a:gd name="T26" fmla="*/ 66 w 72"/>
                <a:gd name="T2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3">
                  <a:moveTo>
                    <a:pt x="66" y="53"/>
                  </a:moveTo>
                  <a:cubicBezTo>
                    <a:pt x="0" y="53"/>
                    <a:pt x="0" y="53"/>
                    <a:pt x="0" y="53"/>
                  </a:cubicBezTo>
                  <a:cubicBezTo>
                    <a:pt x="0" y="41"/>
                    <a:pt x="0" y="41"/>
                    <a:pt x="0" y="41"/>
                  </a:cubicBezTo>
                  <a:cubicBezTo>
                    <a:pt x="60" y="41"/>
                    <a:pt x="60" y="41"/>
                    <a:pt x="60" y="41"/>
                  </a:cubicBezTo>
                  <a:cubicBezTo>
                    <a:pt x="60" y="37"/>
                    <a:pt x="56" y="32"/>
                    <a:pt x="52" y="31"/>
                  </a:cubicBezTo>
                  <a:cubicBezTo>
                    <a:pt x="22" y="22"/>
                    <a:pt x="22" y="22"/>
                    <a:pt x="22" y="22"/>
                  </a:cubicBezTo>
                  <a:cubicBezTo>
                    <a:pt x="19" y="22"/>
                    <a:pt x="18" y="19"/>
                    <a:pt x="18" y="17"/>
                  </a:cubicBezTo>
                  <a:cubicBezTo>
                    <a:pt x="18" y="0"/>
                    <a:pt x="18" y="0"/>
                    <a:pt x="18" y="0"/>
                  </a:cubicBezTo>
                  <a:cubicBezTo>
                    <a:pt x="30" y="0"/>
                    <a:pt x="30" y="0"/>
                    <a:pt x="30" y="0"/>
                  </a:cubicBezTo>
                  <a:cubicBezTo>
                    <a:pt x="30" y="12"/>
                    <a:pt x="30" y="12"/>
                    <a:pt x="30" y="12"/>
                  </a:cubicBezTo>
                  <a:cubicBezTo>
                    <a:pt x="56" y="20"/>
                    <a:pt x="56" y="20"/>
                    <a:pt x="56" y="20"/>
                  </a:cubicBezTo>
                  <a:cubicBezTo>
                    <a:pt x="65" y="22"/>
                    <a:pt x="72" y="31"/>
                    <a:pt x="72" y="41"/>
                  </a:cubicBezTo>
                  <a:cubicBezTo>
                    <a:pt x="72" y="47"/>
                    <a:pt x="72" y="47"/>
                    <a:pt x="72" y="47"/>
                  </a:cubicBezTo>
                  <a:cubicBezTo>
                    <a:pt x="72" y="50"/>
                    <a:pt x="69" y="53"/>
                    <a:pt x="6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a:extLst>
                <a:ext uri="{FF2B5EF4-FFF2-40B4-BE49-F238E27FC236}">
                  <a16:creationId xmlns:a16="http://schemas.microsoft.com/office/drawing/2014/main" id="{E1C1A4D2-0B33-4E9A-971A-9060868DE029}"/>
                </a:ext>
              </a:extLst>
            </p:cNvPr>
            <p:cNvSpPr>
              <a:spLocks noEditPoints="1"/>
            </p:cNvSpPr>
            <p:nvPr/>
          </p:nvSpPr>
          <p:spPr bwMode="auto">
            <a:xfrm>
              <a:off x="2741" y="896"/>
              <a:ext cx="129" cy="134"/>
            </a:xfrm>
            <a:custGeom>
              <a:avLst/>
              <a:gdLst>
                <a:gd name="T0" fmla="*/ 42 w 84"/>
                <a:gd name="T1" fmla="*/ 90 h 90"/>
                <a:gd name="T2" fmla="*/ 0 w 84"/>
                <a:gd name="T3" fmla="*/ 45 h 90"/>
                <a:gd name="T4" fmla="*/ 42 w 84"/>
                <a:gd name="T5" fmla="*/ 0 h 90"/>
                <a:gd name="T6" fmla="*/ 84 w 84"/>
                <a:gd name="T7" fmla="*/ 45 h 90"/>
                <a:gd name="T8" fmla="*/ 42 w 84"/>
                <a:gd name="T9" fmla="*/ 90 h 90"/>
                <a:gd name="T10" fmla="*/ 42 w 84"/>
                <a:gd name="T11" fmla="*/ 12 h 90"/>
                <a:gd name="T12" fmla="*/ 12 w 84"/>
                <a:gd name="T13" fmla="*/ 45 h 90"/>
                <a:gd name="T14" fmla="*/ 42 w 84"/>
                <a:gd name="T15" fmla="*/ 78 h 90"/>
                <a:gd name="T16" fmla="*/ 72 w 84"/>
                <a:gd name="T17" fmla="*/ 45 h 90"/>
                <a:gd name="T18" fmla="*/ 42 w 84"/>
                <a:gd name="T19"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90">
                  <a:moveTo>
                    <a:pt x="42" y="90"/>
                  </a:moveTo>
                  <a:cubicBezTo>
                    <a:pt x="18" y="90"/>
                    <a:pt x="0" y="70"/>
                    <a:pt x="0" y="45"/>
                  </a:cubicBezTo>
                  <a:cubicBezTo>
                    <a:pt x="0" y="20"/>
                    <a:pt x="18" y="0"/>
                    <a:pt x="42" y="0"/>
                  </a:cubicBezTo>
                  <a:cubicBezTo>
                    <a:pt x="65" y="0"/>
                    <a:pt x="84" y="20"/>
                    <a:pt x="84" y="45"/>
                  </a:cubicBezTo>
                  <a:cubicBezTo>
                    <a:pt x="84" y="70"/>
                    <a:pt x="65" y="90"/>
                    <a:pt x="42" y="90"/>
                  </a:cubicBezTo>
                  <a:close/>
                  <a:moveTo>
                    <a:pt x="42" y="12"/>
                  </a:moveTo>
                  <a:cubicBezTo>
                    <a:pt x="25" y="12"/>
                    <a:pt x="12" y="27"/>
                    <a:pt x="12" y="45"/>
                  </a:cubicBezTo>
                  <a:cubicBezTo>
                    <a:pt x="12" y="63"/>
                    <a:pt x="25" y="78"/>
                    <a:pt x="42" y="78"/>
                  </a:cubicBezTo>
                  <a:cubicBezTo>
                    <a:pt x="58" y="78"/>
                    <a:pt x="72" y="63"/>
                    <a:pt x="72" y="45"/>
                  </a:cubicBezTo>
                  <a:cubicBezTo>
                    <a:pt x="72" y="27"/>
                    <a:pt x="58"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a:extLst>
                <a:ext uri="{FF2B5EF4-FFF2-40B4-BE49-F238E27FC236}">
                  <a16:creationId xmlns:a16="http://schemas.microsoft.com/office/drawing/2014/main" id="{7FE9B9D7-7380-4E9C-8C41-7D6EA6EA774E}"/>
                </a:ext>
              </a:extLst>
            </p:cNvPr>
            <p:cNvSpPr>
              <a:spLocks/>
            </p:cNvSpPr>
            <p:nvPr/>
          </p:nvSpPr>
          <p:spPr bwMode="auto">
            <a:xfrm>
              <a:off x="2746" y="933"/>
              <a:ext cx="119" cy="38"/>
            </a:xfrm>
            <a:custGeom>
              <a:avLst/>
              <a:gdLst>
                <a:gd name="T0" fmla="*/ 62 w 78"/>
                <a:gd name="T1" fmla="*/ 23 h 25"/>
                <a:gd name="T2" fmla="*/ 58 w 78"/>
                <a:gd name="T3" fmla="*/ 22 h 25"/>
                <a:gd name="T4" fmla="*/ 44 w 78"/>
                <a:gd name="T5" fmla="*/ 15 h 25"/>
                <a:gd name="T6" fmla="*/ 0 w 78"/>
                <a:gd name="T7" fmla="*/ 17 h 25"/>
                <a:gd name="T8" fmla="*/ 7 w 78"/>
                <a:gd name="T9" fmla="*/ 7 h 25"/>
                <a:gd name="T10" fmla="*/ 40 w 78"/>
                <a:gd name="T11" fmla="*/ 2 h 25"/>
                <a:gd name="T12" fmla="*/ 46 w 78"/>
                <a:gd name="T13" fmla="*/ 1 h 25"/>
                <a:gd name="T14" fmla="*/ 50 w 78"/>
                <a:gd name="T15" fmla="*/ 4 h 25"/>
                <a:gd name="T16" fmla="*/ 60 w 78"/>
                <a:gd name="T17" fmla="*/ 10 h 25"/>
                <a:gd name="T18" fmla="*/ 70 w 78"/>
                <a:gd name="T19" fmla="*/ 8 h 25"/>
                <a:gd name="T20" fmla="*/ 78 w 78"/>
                <a:gd name="T21" fmla="*/ 17 h 25"/>
                <a:gd name="T22" fmla="*/ 62 w 78"/>
                <a:gd name="T2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25">
                  <a:moveTo>
                    <a:pt x="62" y="23"/>
                  </a:moveTo>
                  <a:cubicBezTo>
                    <a:pt x="61" y="23"/>
                    <a:pt x="60" y="23"/>
                    <a:pt x="58" y="22"/>
                  </a:cubicBezTo>
                  <a:cubicBezTo>
                    <a:pt x="53" y="21"/>
                    <a:pt x="47" y="19"/>
                    <a:pt x="44" y="15"/>
                  </a:cubicBezTo>
                  <a:cubicBezTo>
                    <a:pt x="30" y="25"/>
                    <a:pt x="11" y="24"/>
                    <a:pt x="0" y="17"/>
                  </a:cubicBezTo>
                  <a:cubicBezTo>
                    <a:pt x="7" y="7"/>
                    <a:pt x="7" y="7"/>
                    <a:pt x="7" y="7"/>
                  </a:cubicBezTo>
                  <a:cubicBezTo>
                    <a:pt x="14" y="12"/>
                    <a:pt x="30" y="13"/>
                    <a:pt x="40" y="2"/>
                  </a:cubicBezTo>
                  <a:cubicBezTo>
                    <a:pt x="42" y="1"/>
                    <a:pt x="44" y="0"/>
                    <a:pt x="46" y="1"/>
                  </a:cubicBezTo>
                  <a:cubicBezTo>
                    <a:pt x="47" y="1"/>
                    <a:pt x="49" y="2"/>
                    <a:pt x="50" y="4"/>
                  </a:cubicBezTo>
                  <a:cubicBezTo>
                    <a:pt x="53" y="9"/>
                    <a:pt x="57" y="10"/>
                    <a:pt x="60" y="10"/>
                  </a:cubicBezTo>
                  <a:cubicBezTo>
                    <a:pt x="64" y="11"/>
                    <a:pt x="68" y="10"/>
                    <a:pt x="70" y="8"/>
                  </a:cubicBezTo>
                  <a:cubicBezTo>
                    <a:pt x="78" y="17"/>
                    <a:pt x="78" y="17"/>
                    <a:pt x="78" y="17"/>
                  </a:cubicBezTo>
                  <a:cubicBezTo>
                    <a:pt x="75" y="21"/>
                    <a:pt x="69" y="23"/>
                    <a:pt x="6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a:extLst>
                <a:ext uri="{FF2B5EF4-FFF2-40B4-BE49-F238E27FC236}">
                  <a16:creationId xmlns:a16="http://schemas.microsoft.com/office/drawing/2014/main" id="{FB792C2D-0245-46E6-822D-77E0AB8CD697}"/>
                </a:ext>
              </a:extLst>
            </p:cNvPr>
            <p:cNvSpPr>
              <a:spLocks/>
            </p:cNvSpPr>
            <p:nvPr/>
          </p:nvSpPr>
          <p:spPr bwMode="auto">
            <a:xfrm>
              <a:off x="2648" y="877"/>
              <a:ext cx="66" cy="64"/>
            </a:xfrm>
            <a:custGeom>
              <a:avLst/>
              <a:gdLst>
                <a:gd name="T0" fmla="*/ 37 w 43"/>
                <a:gd name="T1" fmla="*/ 43 h 43"/>
                <a:gd name="T2" fmla="*/ 32 w 43"/>
                <a:gd name="T3" fmla="*/ 41 h 43"/>
                <a:gd name="T4" fmla="*/ 2 w 43"/>
                <a:gd name="T5" fmla="*/ 11 h 43"/>
                <a:gd name="T6" fmla="*/ 2 w 43"/>
                <a:gd name="T7" fmla="*/ 2 h 43"/>
                <a:gd name="T8" fmla="*/ 11 w 43"/>
                <a:gd name="T9" fmla="*/ 2 h 43"/>
                <a:gd name="T10" fmla="*/ 41 w 43"/>
                <a:gd name="T11" fmla="*/ 32 h 43"/>
                <a:gd name="T12" fmla="*/ 41 w 43"/>
                <a:gd name="T13" fmla="*/ 41 h 43"/>
                <a:gd name="T14" fmla="*/ 37 w 4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37" y="43"/>
                  </a:moveTo>
                  <a:cubicBezTo>
                    <a:pt x="35" y="43"/>
                    <a:pt x="34" y="42"/>
                    <a:pt x="32" y="41"/>
                  </a:cubicBezTo>
                  <a:cubicBezTo>
                    <a:pt x="2" y="11"/>
                    <a:pt x="2" y="11"/>
                    <a:pt x="2" y="11"/>
                  </a:cubicBezTo>
                  <a:cubicBezTo>
                    <a:pt x="0" y="9"/>
                    <a:pt x="0" y="5"/>
                    <a:pt x="2" y="2"/>
                  </a:cubicBezTo>
                  <a:cubicBezTo>
                    <a:pt x="5" y="0"/>
                    <a:pt x="9" y="0"/>
                    <a:pt x="11" y="2"/>
                  </a:cubicBezTo>
                  <a:cubicBezTo>
                    <a:pt x="41" y="32"/>
                    <a:pt x="41" y="32"/>
                    <a:pt x="41" y="32"/>
                  </a:cubicBezTo>
                  <a:cubicBezTo>
                    <a:pt x="43" y="35"/>
                    <a:pt x="43" y="39"/>
                    <a:pt x="41" y="41"/>
                  </a:cubicBezTo>
                  <a:cubicBezTo>
                    <a:pt x="40" y="42"/>
                    <a:pt x="38" y="43"/>
                    <a:pt x="37"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a:extLst>
                <a:ext uri="{FF2B5EF4-FFF2-40B4-BE49-F238E27FC236}">
                  <a16:creationId xmlns:a16="http://schemas.microsoft.com/office/drawing/2014/main" id="{A5D5BD13-7553-4DD0-83AF-058E06DDB1BD}"/>
                </a:ext>
              </a:extLst>
            </p:cNvPr>
            <p:cNvSpPr>
              <a:spLocks/>
            </p:cNvSpPr>
            <p:nvPr/>
          </p:nvSpPr>
          <p:spPr bwMode="auto">
            <a:xfrm>
              <a:off x="2896" y="877"/>
              <a:ext cx="66" cy="64"/>
            </a:xfrm>
            <a:custGeom>
              <a:avLst/>
              <a:gdLst>
                <a:gd name="T0" fmla="*/ 7 w 43"/>
                <a:gd name="T1" fmla="*/ 43 h 43"/>
                <a:gd name="T2" fmla="*/ 2 w 43"/>
                <a:gd name="T3" fmla="*/ 41 h 43"/>
                <a:gd name="T4" fmla="*/ 2 w 43"/>
                <a:gd name="T5" fmla="*/ 32 h 43"/>
                <a:gd name="T6" fmla="*/ 32 w 43"/>
                <a:gd name="T7" fmla="*/ 2 h 43"/>
                <a:gd name="T8" fmla="*/ 41 w 43"/>
                <a:gd name="T9" fmla="*/ 2 h 43"/>
                <a:gd name="T10" fmla="*/ 41 w 43"/>
                <a:gd name="T11" fmla="*/ 11 h 43"/>
                <a:gd name="T12" fmla="*/ 11 w 43"/>
                <a:gd name="T13" fmla="*/ 41 h 43"/>
                <a:gd name="T14" fmla="*/ 7 w 4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7" y="43"/>
                  </a:moveTo>
                  <a:cubicBezTo>
                    <a:pt x="5" y="43"/>
                    <a:pt x="4" y="42"/>
                    <a:pt x="2" y="41"/>
                  </a:cubicBezTo>
                  <a:cubicBezTo>
                    <a:pt x="0" y="39"/>
                    <a:pt x="0" y="35"/>
                    <a:pt x="2" y="32"/>
                  </a:cubicBezTo>
                  <a:cubicBezTo>
                    <a:pt x="32" y="2"/>
                    <a:pt x="32" y="2"/>
                    <a:pt x="32" y="2"/>
                  </a:cubicBezTo>
                  <a:cubicBezTo>
                    <a:pt x="35" y="0"/>
                    <a:pt x="39" y="0"/>
                    <a:pt x="41" y="2"/>
                  </a:cubicBezTo>
                  <a:cubicBezTo>
                    <a:pt x="43" y="5"/>
                    <a:pt x="43" y="9"/>
                    <a:pt x="41" y="11"/>
                  </a:cubicBezTo>
                  <a:cubicBezTo>
                    <a:pt x="11" y="41"/>
                    <a:pt x="11" y="41"/>
                    <a:pt x="11" y="41"/>
                  </a:cubicBezTo>
                  <a:cubicBezTo>
                    <a:pt x="10" y="42"/>
                    <a:pt x="8" y="43"/>
                    <a:pt x="7"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47">
            <a:extLst>
              <a:ext uri="{FF2B5EF4-FFF2-40B4-BE49-F238E27FC236}">
                <a16:creationId xmlns:a16="http://schemas.microsoft.com/office/drawing/2014/main" id="{F90965D8-CEE2-471D-AC16-017399F36D32}"/>
              </a:ext>
            </a:extLst>
          </p:cNvPr>
          <p:cNvGrpSpPr>
            <a:grpSpLocks noChangeAspect="1"/>
          </p:cNvGrpSpPr>
          <p:nvPr/>
        </p:nvGrpSpPr>
        <p:grpSpPr bwMode="auto">
          <a:xfrm>
            <a:off x="3691506" y="2496453"/>
            <a:ext cx="720000" cy="720000"/>
            <a:chOff x="4473" y="439"/>
            <a:chExt cx="426" cy="426"/>
          </a:xfrm>
          <a:solidFill>
            <a:schemeClr val="bg1"/>
          </a:solidFill>
        </p:grpSpPr>
        <p:sp>
          <p:nvSpPr>
            <p:cNvPr id="34" name="Freeform 48">
              <a:extLst>
                <a:ext uri="{FF2B5EF4-FFF2-40B4-BE49-F238E27FC236}">
                  <a16:creationId xmlns:a16="http://schemas.microsoft.com/office/drawing/2014/main" id="{BAABAF2A-B3EC-4385-90D3-0BA057F9B44B}"/>
                </a:ext>
              </a:extLst>
            </p:cNvPr>
            <p:cNvSpPr>
              <a:spLocks noEditPoints="1"/>
            </p:cNvSpPr>
            <p:nvPr/>
          </p:nvSpPr>
          <p:spPr bwMode="auto">
            <a:xfrm>
              <a:off x="4473" y="439"/>
              <a:ext cx="426"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4"/>
                    <a:pt x="0" y="144"/>
                  </a:cubicBezTo>
                  <a:cubicBezTo>
                    <a:pt x="0" y="65"/>
                    <a:pt x="64" y="0"/>
                    <a:pt x="144" y="0"/>
                  </a:cubicBezTo>
                  <a:cubicBezTo>
                    <a:pt x="223" y="0"/>
                    <a:pt x="288" y="65"/>
                    <a:pt x="288" y="144"/>
                  </a:cubicBezTo>
                  <a:cubicBezTo>
                    <a:pt x="288" y="224"/>
                    <a:pt x="223" y="288"/>
                    <a:pt x="144" y="288"/>
                  </a:cubicBezTo>
                  <a:close/>
                  <a:moveTo>
                    <a:pt x="144" y="12"/>
                  </a:moveTo>
                  <a:cubicBezTo>
                    <a:pt x="71" y="12"/>
                    <a:pt x="12" y="71"/>
                    <a:pt x="12" y="144"/>
                  </a:cubicBezTo>
                  <a:cubicBezTo>
                    <a:pt x="12" y="217"/>
                    <a:pt x="71" y="276"/>
                    <a:pt x="144" y="276"/>
                  </a:cubicBezTo>
                  <a:cubicBezTo>
                    <a:pt x="216" y="276"/>
                    <a:pt x="276" y="217"/>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 name="Freeform 49">
              <a:extLst>
                <a:ext uri="{FF2B5EF4-FFF2-40B4-BE49-F238E27FC236}">
                  <a16:creationId xmlns:a16="http://schemas.microsoft.com/office/drawing/2014/main" id="{406EF99E-FF4D-40D6-9F52-080C41167527}"/>
                </a:ext>
              </a:extLst>
            </p:cNvPr>
            <p:cNvSpPr>
              <a:spLocks/>
            </p:cNvSpPr>
            <p:nvPr/>
          </p:nvSpPr>
          <p:spPr bwMode="auto">
            <a:xfrm>
              <a:off x="4615" y="457"/>
              <a:ext cx="25" cy="43"/>
            </a:xfrm>
            <a:custGeom>
              <a:avLst/>
              <a:gdLst>
                <a:gd name="T0" fmla="*/ 5 w 17"/>
                <a:gd name="T1" fmla="*/ 29 h 29"/>
                <a:gd name="T2" fmla="*/ 0 w 17"/>
                <a:gd name="T3" fmla="*/ 1 h 29"/>
                <a:gd name="T4" fmla="*/ 12 w 17"/>
                <a:gd name="T5" fmla="*/ 0 h 29"/>
                <a:gd name="T6" fmla="*/ 17 w 17"/>
                <a:gd name="T7" fmla="*/ 25 h 29"/>
                <a:gd name="T8" fmla="*/ 5 w 17"/>
                <a:gd name="T9" fmla="*/ 29 h 29"/>
              </a:gdLst>
              <a:ahLst/>
              <a:cxnLst>
                <a:cxn ang="0">
                  <a:pos x="T0" y="T1"/>
                </a:cxn>
                <a:cxn ang="0">
                  <a:pos x="T2" y="T3"/>
                </a:cxn>
                <a:cxn ang="0">
                  <a:pos x="T4" y="T5"/>
                </a:cxn>
                <a:cxn ang="0">
                  <a:pos x="T6" y="T7"/>
                </a:cxn>
                <a:cxn ang="0">
                  <a:pos x="T8" y="T9"/>
                </a:cxn>
              </a:cxnLst>
              <a:rect l="0" t="0" r="r" b="b"/>
              <a:pathLst>
                <a:path w="17" h="29">
                  <a:moveTo>
                    <a:pt x="5" y="29"/>
                  </a:moveTo>
                  <a:cubicBezTo>
                    <a:pt x="3" y="20"/>
                    <a:pt x="1" y="10"/>
                    <a:pt x="0" y="1"/>
                  </a:cubicBezTo>
                  <a:cubicBezTo>
                    <a:pt x="12" y="0"/>
                    <a:pt x="12" y="0"/>
                    <a:pt x="12" y="0"/>
                  </a:cubicBezTo>
                  <a:cubicBezTo>
                    <a:pt x="13" y="9"/>
                    <a:pt x="15" y="17"/>
                    <a:pt x="17" y="25"/>
                  </a:cubicBezTo>
                  <a:lnTo>
                    <a:pt x="5"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6" name="Freeform 50">
              <a:extLst>
                <a:ext uri="{FF2B5EF4-FFF2-40B4-BE49-F238E27FC236}">
                  <a16:creationId xmlns:a16="http://schemas.microsoft.com/office/drawing/2014/main" id="{40163469-D97F-4BD1-AE01-B2B60BCCE0F6}"/>
                </a:ext>
              </a:extLst>
            </p:cNvPr>
            <p:cNvSpPr>
              <a:spLocks/>
            </p:cNvSpPr>
            <p:nvPr/>
          </p:nvSpPr>
          <p:spPr bwMode="auto">
            <a:xfrm>
              <a:off x="4655" y="554"/>
              <a:ext cx="133" cy="94"/>
            </a:xfrm>
            <a:custGeom>
              <a:avLst/>
              <a:gdLst>
                <a:gd name="T0" fmla="*/ 88 w 90"/>
                <a:gd name="T1" fmla="*/ 63 h 63"/>
                <a:gd name="T2" fmla="*/ 0 w 90"/>
                <a:gd name="T3" fmla="*/ 7 h 63"/>
                <a:gd name="T4" fmla="*/ 10 w 90"/>
                <a:gd name="T5" fmla="*/ 0 h 63"/>
                <a:gd name="T6" fmla="*/ 90 w 90"/>
                <a:gd name="T7" fmla="*/ 52 h 63"/>
                <a:gd name="T8" fmla="*/ 88 w 90"/>
                <a:gd name="T9" fmla="*/ 63 h 63"/>
              </a:gdLst>
              <a:ahLst/>
              <a:cxnLst>
                <a:cxn ang="0">
                  <a:pos x="T0" y="T1"/>
                </a:cxn>
                <a:cxn ang="0">
                  <a:pos x="T2" y="T3"/>
                </a:cxn>
                <a:cxn ang="0">
                  <a:pos x="T4" y="T5"/>
                </a:cxn>
                <a:cxn ang="0">
                  <a:pos x="T6" y="T7"/>
                </a:cxn>
                <a:cxn ang="0">
                  <a:pos x="T8" y="T9"/>
                </a:cxn>
              </a:cxnLst>
              <a:rect l="0" t="0" r="r" b="b"/>
              <a:pathLst>
                <a:path w="90" h="63">
                  <a:moveTo>
                    <a:pt x="88" y="63"/>
                  </a:moveTo>
                  <a:cubicBezTo>
                    <a:pt x="53" y="56"/>
                    <a:pt x="22" y="36"/>
                    <a:pt x="0" y="7"/>
                  </a:cubicBezTo>
                  <a:cubicBezTo>
                    <a:pt x="10" y="0"/>
                    <a:pt x="10" y="0"/>
                    <a:pt x="10" y="0"/>
                  </a:cubicBezTo>
                  <a:cubicBezTo>
                    <a:pt x="29" y="27"/>
                    <a:pt x="58" y="45"/>
                    <a:pt x="90" y="52"/>
                  </a:cubicBezTo>
                  <a:lnTo>
                    <a:pt x="88"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7" name="Freeform 51">
              <a:extLst>
                <a:ext uri="{FF2B5EF4-FFF2-40B4-BE49-F238E27FC236}">
                  <a16:creationId xmlns:a16="http://schemas.microsoft.com/office/drawing/2014/main" id="{2AD0773F-3D27-4F13-89FF-129BC849CCDE}"/>
                </a:ext>
              </a:extLst>
            </p:cNvPr>
            <p:cNvSpPr>
              <a:spLocks/>
            </p:cNvSpPr>
            <p:nvPr/>
          </p:nvSpPr>
          <p:spPr bwMode="auto">
            <a:xfrm>
              <a:off x="4856" y="625"/>
              <a:ext cx="36" cy="26"/>
            </a:xfrm>
            <a:custGeom>
              <a:avLst/>
              <a:gdLst>
                <a:gd name="T0" fmla="*/ 2 w 24"/>
                <a:gd name="T1" fmla="*/ 17 h 17"/>
                <a:gd name="T2" fmla="*/ 0 w 24"/>
                <a:gd name="T3" fmla="*/ 5 h 17"/>
                <a:gd name="T4" fmla="*/ 21 w 24"/>
                <a:gd name="T5" fmla="*/ 0 h 17"/>
                <a:gd name="T6" fmla="*/ 24 w 24"/>
                <a:gd name="T7" fmla="*/ 11 h 17"/>
                <a:gd name="T8" fmla="*/ 2 w 24"/>
                <a:gd name="T9" fmla="*/ 17 h 17"/>
              </a:gdLst>
              <a:ahLst/>
              <a:cxnLst>
                <a:cxn ang="0">
                  <a:pos x="T0" y="T1"/>
                </a:cxn>
                <a:cxn ang="0">
                  <a:pos x="T2" y="T3"/>
                </a:cxn>
                <a:cxn ang="0">
                  <a:pos x="T4" y="T5"/>
                </a:cxn>
                <a:cxn ang="0">
                  <a:pos x="T6" y="T7"/>
                </a:cxn>
                <a:cxn ang="0">
                  <a:pos x="T8" y="T9"/>
                </a:cxn>
              </a:cxnLst>
              <a:rect l="0" t="0" r="r" b="b"/>
              <a:pathLst>
                <a:path w="24" h="17">
                  <a:moveTo>
                    <a:pt x="2" y="17"/>
                  </a:moveTo>
                  <a:cubicBezTo>
                    <a:pt x="0" y="5"/>
                    <a:pt x="0" y="5"/>
                    <a:pt x="0" y="5"/>
                  </a:cubicBezTo>
                  <a:cubicBezTo>
                    <a:pt x="8" y="4"/>
                    <a:pt x="14" y="2"/>
                    <a:pt x="21" y="0"/>
                  </a:cubicBezTo>
                  <a:cubicBezTo>
                    <a:pt x="24" y="11"/>
                    <a:pt x="24" y="11"/>
                    <a:pt x="24" y="11"/>
                  </a:cubicBezTo>
                  <a:cubicBezTo>
                    <a:pt x="17" y="14"/>
                    <a:pt x="10" y="15"/>
                    <a:pt x="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8" name="Freeform 52">
              <a:extLst>
                <a:ext uri="{FF2B5EF4-FFF2-40B4-BE49-F238E27FC236}">
                  <a16:creationId xmlns:a16="http://schemas.microsoft.com/office/drawing/2014/main" id="{62065608-46A3-4AE9-A93D-60298D30D1D2}"/>
                </a:ext>
              </a:extLst>
            </p:cNvPr>
            <p:cNvSpPr>
              <a:spLocks/>
            </p:cNvSpPr>
            <p:nvPr/>
          </p:nvSpPr>
          <p:spPr bwMode="auto">
            <a:xfrm>
              <a:off x="4631" y="756"/>
              <a:ext cx="123" cy="105"/>
            </a:xfrm>
            <a:custGeom>
              <a:avLst/>
              <a:gdLst>
                <a:gd name="T0" fmla="*/ 6 w 83"/>
                <a:gd name="T1" fmla="*/ 71 h 71"/>
                <a:gd name="T2" fmla="*/ 0 w 83"/>
                <a:gd name="T3" fmla="*/ 60 h 71"/>
                <a:gd name="T4" fmla="*/ 74 w 83"/>
                <a:gd name="T5" fmla="*/ 0 h 71"/>
                <a:gd name="T6" fmla="*/ 83 w 83"/>
                <a:gd name="T7" fmla="*/ 8 h 71"/>
                <a:gd name="T8" fmla="*/ 6 w 83"/>
                <a:gd name="T9" fmla="*/ 71 h 71"/>
              </a:gdLst>
              <a:ahLst/>
              <a:cxnLst>
                <a:cxn ang="0">
                  <a:pos x="T0" y="T1"/>
                </a:cxn>
                <a:cxn ang="0">
                  <a:pos x="T2" y="T3"/>
                </a:cxn>
                <a:cxn ang="0">
                  <a:pos x="T4" y="T5"/>
                </a:cxn>
                <a:cxn ang="0">
                  <a:pos x="T6" y="T7"/>
                </a:cxn>
                <a:cxn ang="0">
                  <a:pos x="T8" y="T9"/>
                </a:cxn>
              </a:cxnLst>
              <a:rect l="0" t="0" r="r" b="b"/>
              <a:pathLst>
                <a:path w="83" h="71">
                  <a:moveTo>
                    <a:pt x="6" y="71"/>
                  </a:moveTo>
                  <a:cubicBezTo>
                    <a:pt x="0" y="60"/>
                    <a:pt x="0" y="60"/>
                    <a:pt x="0" y="60"/>
                  </a:cubicBezTo>
                  <a:cubicBezTo>
                    <a:pt x="28" y="44"/>
                    <a:pt x="53" y="24"/>
                    <a:pt x="74" y="0"/>
                  </a:cubicBezTo>
                  <a:cubicBezTo>
                    <a:pt x="83" y="8"/>
                    <a:pt x="83" y="8"/>
                    <a:pt x="83" y="8"/>
                  </a:cubicBezTo>
                  <a:cubicBezTo>
                    <a:pt x="61" y="33"/>
                    <a:pt x="35" y="54"/>
                    <a:pt x="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9" name="Freeform 53">
              <a:extLst>
                <a:ext uri="{FF2B5EF4-FFF2-40B4-BE49-F238E27FC236}">
                  <a16:creationId xmlns:a16="http://schemas.microsoft.com/office/drawing/2014/main" id="{69CB950E-DB3A-4440-96D2-4BF804AF0B98}"/>
                </a:ext>
              </a:extLst>
            </p:cNvPr>
            <p:cNvSpPr>
              <a:spLocks/>
            </p:cNvSpPr>
            <p:nvPr/>
          </p:nvSpPr>
          <p:spPr bwMode="auto">
            <a:xfrm>
              <a:off x="4773" y="670"/>
              <a:ext cx="42" cy="56"/>
            </a:xfrm>
            <a:custGeom>
              <a:avLst/>
              <a:gdLst>
                <a:gd name="T0" fmla="*/ 10 w 28"/>
                <a:gd name="T1" fmla="*/ 38 h 38"/>
                <a:gd name="T2" fmla="*/ 0 w 28"/>
                <a:gd name="T3" fmla="*/ 31 h 38"/>
                <a:gd name="T4" fmla="*/ 17 w 28"/>
                <a:gd name="T5" fmla="*/ 0 h 38"/>
                <a:gd name="T6" fmla="*/ 28 w 28"/>
                <a:gd name="T7" fmla="*/ 6 h 38"/>
                <a:gd name="T8" fmla="*/ 10 w 28"/>
                <a:gd name="T9" fmla="*/ 38 h 38"/>
              </a:gdLst>
              <a:ahLst/>
              <a:cxnLst>
                <a:cxn ang="0">
                  <a:pos x="T0" y="T1"/>
                </a:cxn>
                <a:cxn ang="0">
                  <a:pos x="T2" y="T3"/>
                </a:cxn>
                <a:cxn ang="0">
                  <a:pos x="T4" y="T5"/>
                </a:cxn>
                <a:cxn ang="0">
                  <a:pos x="T6" y="T7"/>
                </a:cxn>
                <a:cxn ang="0">
                  <a:pos x="T8" y="T9"/>
                </a:cxn>
              </a:cxnLst>
              <a:rect l="0" t="0" r="r" b="b"/>
              <a:pathLst>
                <a:path w="28" h="38">
                  <a:moveTo>
                    <a:pt x="10" y="38"/>
                  </a:moveTo>
                  <a:cubicBezTo>
                    <a:pt x="0" y="31"/>
                    <a:pt x="0" y="31"/>
                    <a:pt x="0" y="31"/>
                  </a:cubicBezTo>
                  <a:cubicBezTo>
                    <a:pt x="6" y="21"/>
                    <a:pt x="13" y="9"/>
                    <a:pt x="17" y="0"/>
                  </a:cubicBezTo>
                  <a:cubicBezTo>
                    <a:pt x="28" y="6"/>
                    <a:pt x="28" y="6"/>
                    <a:pt x="28" y="6"/>
                  </a:cubicBezTo>
                  <a:cubicBezTo>
                    <a:pt x="23" y="15"/>
                    <a:pt x="17" y="27"/>
                    <a:pt x="1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0" name="Freeform 54">
              <a:extLst>
                <a:ext uri="{FF2B5EF4-FFF2-40B4-BE49-F238E27FC236}">
                  <a16:creationId xmlns:a16="http://schemas.microsoft.com/office/drawing/2014/main" id="{12B6F89E-B091-4CB9-A3D9-2EB8F4FC6F24}"/>
                </a:ext>
              </a:extLst>
            </p:cNvPr>
            <p:cNvSpPr>
              <a:spLocks/>
            </p:cNvSpPr>
            <p:nvPr/>
          </p:nvSpPr>
          <p:spPr bwMode="auto">
            <a:xfrm>
              <a:off x="4825" y="531"/>
              <a:ext cx="34" cy="81"/>
            </a:xfrm>
            <a:custGeom>
              <a:avLst/>
              <a:gdLst>
                <a:gd name="T0" fmla="*/ 12 w 23"/>
                <a:gd name="T1" fmla="*/ 55 h 55"/>
                <a:gd name="T2" fmla="*/ 0 w 23"/>
                <a:gd name="T3" fmla="*/ 51 h 55"/>
                <a:gd name="T4" fmla="*/ 11 w 23"/>
                <a:gd name="T5" fmla="*/ 0 h 55"/>
                <a:gd name="T6" fmla="*/ 23 w 23"/>
                <a:gd name="T7" fmla="*/ 2 h 55"/>
                <a:gd name="T8" fmla="*/ 12 w 23"/>
                <a:gd name="T9" fmla="*/ 55 h 55"/>
              </a:gdLst>
              <a:ahLst/>
              <a:cxnLst>
                <a:cxn ang="0">
                  <a:pos x="T0" y="T1"/>
                </a:cxn>
                <a:cxn ang="0">
                  <a:pos x="T2" y="T3"/>
                </a:cxn>
                <a:cxn ang="0">
                  <a:pos x="T4" y="T5"/>
                </a:cxn>
                <a:cxn ang="0">
                  <a:pos x="T6" y="T7"/>
                </a:cxn>
                <a:cxn ang="0">
                  <a:pos x="T8" y="T9"/>
                </a:cxn>
              </a:cxnLst>
              <a:rect l="0" t="0" r="r" b="b"/>
              <a:pathLst>
                <a:path w="23" h="55">
                  <a:moveTo>
                    <a:pt x="12" y="55"/>
                  </a:moveTo>
                  <a:cubicBezTo>
                    <a:pt x="0" y="51"/>
                    <a:pt x="0" y="51"/>
                    <a:pt x="0" y="51"/>
                  </a:cubicBezTo>
                  <a:cubicBezTo>
                    <a:pt x="5" y="34"/>
                    <a:pt x="9" y="18"/>
                    <a:pt x="11" y="0"/>
                  </a:cubicBezTo>
                  <a:cubicBezTo>
                    <a:pt x="23" y="2"/>
                    <a:pt x="23" y="2"/>
                    <a:pt x="23" y="2"/>
                  </a:cubicBezTo>
                  <a:cubicBezTo>
                    <a:pt x="21" y="20"/>
                    <a:pt x="17" y="37"/>
                    <a:pt x="1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1" name="Freeform 55">
              <a:extLst>
                <a:ext uri="{FF2B5EF4-FFF2-40B4-BE49-F238E27FC236}">
                  <a16:creationId xmlns:a16="http://schemas.microsoft.com/office/drawing/2014/main" id="{ADB53955-22B9-4846-9825-9DF1D7C618A9}"/>
                </a:ext>
              </a:extLst>
            </p:cNvPr>
            <p:cNvSpPr>
              <a:spLocks/>
            </p:cNvSpPr>
            <p:nvPr/>
          </p:nvSpPr>
          <p:spPr bwMode="auto">
            <a:xfrm>
              <a:off x="4492" y="714"/>
              <a:ext cx="50" cy="28"/>
            </a:xfrm>
            <a:custGeom>
              <a:avLst/>
              <a:gdLst>
                <a:gd name="T0" fmla="*/ 31 w 34"/>
                <a:gd name="T1" fmla="*/ 19 h 19"/>
                <a:gd name="T2" fmla="*/ 26 w 34"/>
                <a:gd name="T3" fmla="*/ 18 h 19"/>
                <a:gd name="T4" fmla="*/ 0 w 34"/>
                <a:gd name="T5" fmla="*/ 11 h 19"/>
                <a:gd name="T6" fmla="*/ 3 w 34"/>
                <a:gd name="T7" fmla="*/ 0 h 19"/>
                <a:gd name="T8" fmla="*/ 29 w 34"/>
                <a:gd name="T9" fmla="*/ 7 h 19"/>
                <a:gd name="T10" fmla="*/ 34 w 34"/>
                <a:gd name="T11" fmla="*/ 8 h 19"/>
                <a:gd name="T12" fmla="*/ 31 w 34"/>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4" h="19">
                  <a:moveTo>
                    <a:pt x="31" y="19"/>
                  </a:moveTo>
                  <a:cubicBezTo>
                    <a:pt x="26" y="18"/>
                    <a:pt x="26" y="18"/>
                    <a:pt x="26" y="18"/>
                  </a:cubicBezTo>
                  <a:cubicBezTo>
                    <a:pt x="18" y="16"/>
                    <a:pt x="8" y="14"/>
                    <a:pt x="0" y="11"/>
                  </a:cubicBezTo>
                  <a:cubicBezTo>
                    <a:pt x="3" y="0"/>
                    <a:pt x="3" y="0"/>
                    <a:pt x="3" y="0"/>
                  </a:cubicBezTo>
                  <a:cubicBezTo>
                    <a:pt x="11" y="2"/>
                    <a:pt x="21" y="5"/>
                    <a:pt x="29" y="7"/>
                  </a:cubicBezTo>
                  <a:cubicBezTo>
                    <a:pt x="34" y="8"/>
                    <a:pt x="34" y="8"/>
                    <a:pt x="34" y="8"/>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2" name="Freeform 56">
              <a:extLst>
                <a:ext uri="{FF2B5EF4-FFF2-40B4-BE49-F238E27FC236}">
                  <a16:creationId xmlns:a16="http://schemas.microsoft.com/office/drawing/2014/main" id="{13781BD0-C583-4850-9D85-7F41477D1B1F}"/>
                </a:ext>
              </a:extLst>
            </p:cNvPr>
            <p:cNvSpPr>
              <a:spLocks/>
            </p:cNvSpPr>
            <p:nvPr/>
          </p:nvSpPr>
          <p:spPr bwMode="auto">
            <a:xfrm>
              <a:off x="4572" y="732"/>
              <a:ext cx="86" cy="27"/>
            </a:xfrm>
            <a:custGeom>
              <a:avLst/>
              <a:gdLst>
                <a:gd name="T0" fmla="*/ 58 w 58"/>
                <a:gd name="T1" fmla="*/ 18 h 18"/>
                <a:gd name="T2" fmla="*/ 0 w 58"/>
                <a:gd name="T3" fmla="*/ 12 h 18"/>
                <a:gd name="T4" fmla="*/ 2 w 58"/>
                <a:gd name="T5" fmla="*/ 0 h 18"/>
                <a:gd name="T6" fmla="*/ 58 w 58"/>
                <a:gd name="T7" fmla="*/ 6 h 18"/>
                <a:gd name="T8" fmla="*/ 58 w 58"/>
                <a:gd name="T9" fmla="*/ 18 h 18"/>
              </a:gdLst>
              <a:ahLst/>
              <a:cxnLst>
                <a:cxn ang="0">
                  <a:pos x="T0" y="T1"/>
                </a:cxn>
                <a:cxn ang="0">
                  <a:pos x="T2" y="T3"/>
                </a:cxn>
                <a:cxn ang="0">
                  <a:pos x="T4" y="T5"/>
                </a:cxn>
                <a:cxn ang="0">
                  <a:pos x="T6" y="T7"/>
                </a:cxn>
                <a:cxn ang="0">
                  <a:pos x="T8" y="T9"/>
                </a:cxn>
              </a:cxnLst>
              <a:rect l="0" t="0" r="r" b="b"/>
              <a:pathLst>
                <a:path w="58" h="18">
                  <a:moveTo>
                    <a:pt x="58" y="18"/>
                  </a:moveTo>
                  <a:cubicBezTo>
                    <a:pt x="38" y="18"/>
                    <a:pt x="20" y="16"/>
                    <a:pt x="0" y="12"/>
                  </a:cubicBezTo>
                  <a:cubicBezTo>
                    <a:pt x="2" y="0"/>
                    <a:pt x="2" y="0"/>
                    <a:pt x="2" y="0"/>
                  </a:cubicBezTo>
                  <a:cubicBezTo>
                    <a:pt x="21" y="4"/>
                    <a:pt x="40" y="6"/>
                    <a:pt x="58" y="6"/>
                  </a:cubicBezTo>
                  <a:lnTo>
                    <a:pt x="5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3" name="Freeform 57">
              <a:extLst>
                <a:ext uri="{FF2B5EF4-FFF2-40B4-BE49-F238E27FC236}">
                  <a16:creationId xmlns:a16="http://schemas.microsoft.com/office/drawing/2014/main" id="{EBAF0B27-80CB-4718-8DB0-4F1FD99B92FA}"/>
                </a:ext>
              </a:extLst>
            </p:cNvPr>
            <p:cNvSpPr>
              <a:spLocks/>
            </p:cNvSpPr>
            <p:nvPr/>
          </p:nvSpPr>
          <p:spPr bwMode="auto">
            <a:xfrm>
              <a:off x="4711" y="741"/>
              <a:ext cx="28" cy="18"/>
            </a:xfrm>
            <a:custGeom>
              <a:avLst/>
              <a:gdLst>
                <a:gd name="T0" fmla="*/ 1 w 19"/>
                <a:gd name="T1" fmla="*/ 12 h 12"/>
                <a:gd name="T2" fmla="*/ 0 w 19"/>
                <a:gd name="T3" fmla="*/ 0 h 12"/>
                <a:gd name="T4" fmla="*/ 18 w 19"/>
                <a:gd name="T5" fmla="*/ 0 h 12"/>
                <a:gd name="T6" fmla="*/ 19 w 19"/>
                <a:gd name="T7" fmla="*/ 11 h 12"/>
                <a:gd name="T8" fmla="*/ 1 w 19"/>
                <a:gd name="T9" fmla="*/ 12 h 12"/>
              </a:gdLst>
              <a:ahLst/>
              <a:cxnLst>
                <a:cxn ang="0">
                  <a:pos x="T0" y="T1"/>
                </a:cxn>
                <a:cxn ang="0">
                  <a:pos x="T2" y="T3"/>
                </a:cxn>
                <a:cxn ang="0">
                  <a:pos x="T4" y="T5"/>
                </a:cxn>
                <a:cxn ang="0">
                  <a:pos x="T6" y="T7"/>
                </a:cxn>
                <a:cxn ang="0">
                  <a:pos x="T8" y="T9"/>
                </a:cxn>
              </a:cxnLst>
              <a:rect l="0" t="0" r="r" b="b"/>
              <a:pathLst>
                <a:path w="19" h="12">
                  <a:moveTo>
                    <a:pt x="1" y="12"/>
                  </a:moveTo>
                  <a:cubicBezTo>
                    <a:pt x="0" y="0"/>
                    <a:pt x="0" y="0"/>
                    <a:pt x="0" y="0"/>
                  </a:cubicBezTo>
                  <a:cubicBezTo>
                    <a:pt x="7" y="0"/>
                    <a:pt x="12" y="0"/>
                    <a:pt x="18" y="0"/>
                  </a:cubicBezTo>
                  <a:cubicBezTo>
                    <a:pt x="19" y="11"/>
                    <a:pt x="19" y="11"/>
                    <a:pt x="19" y="11"/>
                  </a:cubicBezTo>
                  <a:cubicBezTo>
                    <a:pt x="13" y="12"/>
                    <a:pt x="7" y="12"/>
                    <a:pt x="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4" name="Freeform 58">
              <a:extLst>
                <a:ext uri="{FF2B5EF4-FFF2-40B4-BE49-F238E27FC236}">
                  <a16:creationId xmlns:a16="http://schemas.microsoft.com/office/drawing/2014/main" id="{AE2EFE5B-AF59-4D71-AE59-AC41E5D970F1}"/>
                </a:ext>
              </a:extLst>
            </p:cNvPr>
            <p:cNvSpPr>
              <a:spLocks/>
            </p:cNvSpPr>
            <p:nvPr/>
          </p:nvSpPr>
          <p:spPr bwMode="auto">
            <a:xfrm>
              <a:off x="4790" y="717"/>
              <a:ext cx="85" cy="36"/>
            </a:xfrm>
            <a:custGeom>
              <a:avLst/>
              <a:gdLst>
                <a:gd name="T0" fmla="*/ 1 w 58"/>
                <a:gd name="T1" fmla="*/ 24 h 24"/>
                <a:gd name="T2" fmla="*/ 0 w 58"/>
                <a:gd name="T3" fmla="*/ 12 h 24"/>
                <a:gd name="T4" fmla="*/ 55 w 58"/>
                <a:gd name="T5" fmla="*/ 0 h 24"/>
                <a:gd name="T6" fmla="*/ 58 w 58"/>
                <a:gd name="T7" fmla="*/ 12 h 24"/>
                <a:gd name="T8" fmla="*/ 1 w 58"/>
                <a:gd name="T9" fmla="*/ 24 h 24"/>
              </a:gdLst>
              <a:ahLst/>
              <a:cxnLst>
                <a:cxn ang="0">
                  <a:pos x="T0" y="T1"/>
                </a:cxn>
                <a:cxn ang="0">
                  <a:pos x="T2" y="T3"/>
                </a:cxn>
                <a:cxn ang="0">
                  <a:pos x="T4" y="T5"/>
                </a:cxn>
                <a:cxn ang="0">
                  <a:pos x="T6" y="T7"/>
                </a:cxn>
                <a:cxn ang="0">
                  <a:pos x="T8" y="T9"/>
                </a:cxn>
              </a:cxnLst>
              <a:rect l="0" t="0" r="r" b="b"/>
              <a:pathLst>
                <a:path w="58" h="24">
                  <a:moveTo>
                    <a:pt x="1" y="24"/>
                  </a:moveTo>
                  <a:cubicBezTo>
                    <a:pt x="0" y="12"/>
                    <a:pt x="0" y="12"/>
                    <a:pt x="0" y="12"/>
                  </a:cubicBezTo>
                  <a:cubicBezTo>
                    <a:pt x="19" y="9"/>
                    <a:pt x="37" y="6"/>
                    <a:pt x="55" y="0"/>
                  </a:cubicBezTo>
                  <a:cubicBezTo>
                    <a:pt x="58" y="12"/>
                    <a:pt x="58" y="12"/>
                    <a:pt x="58" y="12"/>
                  </a:cubicBezTo>
                  <a:cubicBezTo>
                    <a:pt x="39" y="17"/>
                    <a:pt x="21" y="21"/>
                    <a:pt x="1"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5" name="Freeform 59">
              <a:extLst>
                <a:ext uri="{FF2B5EF4-FFF2-40B4-BE49-F238E27FC236}">
                  <a16:creationId xmlns:a16="http://schemas.microsoft.com/office/drawing/2014/main" id="{BD801A55-5C20-48A4-8591-1F2434E08578}"/>
                </a:ext>
              </a:extLst>
            </p:cNvPr>
            <p:cNvSpPr>
              <a:spLocks/>
            </p:cNvSpPr>
            <p:nvPr/>
          </p:nvSpPr>
          <p:spPr bwMode="auto">
            <a:xfrm>
              <a:off x="4544" y="492"/>
              <a:ext cx="67" cy="42"/>
            </a:xfrm>
            <a:custGeom>
              <a:avLst/>
              <a:gdLst>
                <a:gd name="T0" fmla="*/ 42 w 45"/>
                <a:gd name="T1" fmla="*/ 28 h 28"/>
                <a:gd name="T2" fmla="*/ 38 w 45"/>
                <a:gd name="T3" fmla="*/ 27 h 28"/>
                <a:gd name="T4" fmla="*/ 0 w 45"/>
                <a:gd name="T5" fmla="*/ 10 h 28"/>
                <a:gd name="T6" fmla="*/ 6 w 45"/>
                <a:gd name="T7" fmla="*/ 0 h 28"/>
                <a:gd name="T8" fmla="*/ 41 w 45"/>
                <a:gd name="T9" fmla="*/ 15 h 28"/>
                <a:gd name="T10" fmla="*/ 45 w 45"/>
                <a:gd name="T11" fmla="*/ 16 h 28"/>
                <a:gd name="T12" fmla="*/ 42 w 4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45" h="28">
                  <a:moveTo>
                    <a:pt x="42" y="28"/>
                  </a:moveTo>
                  <a:cubicBezTo>
                    <a:pt x="41" y="28"/>
                    <a:pt x="39" y="27"/>
                    <a:pt x="38" y="27"/>
                  </a:cubicBezTo>
                  <a:cubicBezTo>
                    <a:pt x="24" y="23"/>
                    <a:pt x="12" y="17"/>
                    <a:pt x="0" y="10"/>
                  </a:cubicBezTo>
                  <a:cubicBezTo>
                    <a:pt x="6" y="0"/>
                    <a:pt x="6" y="0"/>
                    <a:pt x="6" y="0"/>
                  </a:cubicBezTo>
                  <a:cubicBezTo>
                    <a:pt x="17" y="7"/>
                    <a:pt x="29" y="12"/>
                    <a:pt x="41" y="15"/>
                  </a:cubicBezTo>
                  <a:cubicBezTo>
                    <a:pt x="42" y="16"/>
                    <a:pt x="44" y="16"/>
                    <a:pt x="45" y="16"/>
                  </a:cubicBezTo>
                  <a:lnTo>
                    <a:pt x="42"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6" name="Freeform 60">
              <a:extLst>
                <a:ext uri="{FF2B5EF4-FFF2-40B4-BE49-F238E27FC236}">
                  <a16:creationId xmlns:a16="http://schemas.microsoft.com/office/drawing/2014/main" id="{38BA5780-A6F9-4602-B56A-42679299C1F0}"/>
                </a:ext>
              </a:extLst>
            </p:cNvPr>
            <p:cNvSpPr>
              <a:spLocks/>
            </p:cNvSpPr>
            <p:nvPr/>
          </p:nvSpPr>
          <p:spPr bwMode="auto">
            <a:xfrm>
              <a:off x="4679" y="473"/>
              <a:ext cx="120" cy="65"/>
            </a:xfrm>
            <a:custGeom>
              <a:avLst/>
              <a:gdLst>
                <a:gd name="T0" fmla="*/ 2 w 81"/>
                <a:gd name="T1" fmla="*/ 44 h 44"/>
                <a:gd name="T2" fmla="*/ 0 w 81"/>
                <a:gd name="T3" fmla="*/ 32 h 44"/>
                <a:gd name="T4" fmla="*/ 74 w 81"/>
                <a:gd name="T5" fmla="*/ 0 h 44"/>
                <a:gd name="T6" fmla="*/ 81 w 81"/>
                <a:gd name="T7" fmla="*/ 9 h 44"/>
                <a:gd name="T8" fmla="*/ 2 w 81"/>
                <a:gd name="T9" fmla="*/ 44 h 44"/>
              </a:gdLst>
              <a:ahLst/>
              <a:cxnLst>
                <a:cxn ang="0">
                  <a:pos x="T0" y="T1"/>
                </a:cxn>
                <a:cxn ang="0">
                  <a:pos x="T2" y="T3"/>
                </a:cxn>
                <a:cxn ang="0">
                  <a:pos x="T4" y="T5"/>
                </a:cxn>
                <a:cxn ang="0">
                  <a:pos x="T6" y="T7"/>
                </a:cxn>
                <a:cxn ang="0">
                  <a:pos x="T8" y="T9"/>
                </a:cxn>
              </a:cxnLst>
              <a:rect l="0" t="0" r="r" b="b"/>
              <a:pathLst>
                <a:path w="81" h="44">
                  <a:moveTo>
                    <a:pt x="2" y="44"/>
                  </a:moveTo>
                  <a:cubicBezTo>
                    <a:pt x="0" y="32"/>
                    <a:pt x="0" y="32"/>
                    <a:pt x="0" y="32"/>
                  </a:cubicBezTo>
                  <a:cubicBezTo>
                    <a:pt x="27" y="29"/>
                    <a:pt x="53" y="18"/>
                    <a:pt x="74" y="0"/>
                  </a:cubicBezTo>
                  <a:cubicBezTo>
                    <a:pt x="81" y="9"/>
                    <a:pt x="81" y="9"/>
                    <a:pt x="81" y="9"/>
                  </a:cubicBezTo>
                  <a:cubicBezTo>
                    <a:pt x="59" y="28"/>
                    <a:pt x="31" y="41"/>
                    <a:pt x="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7" name="Freeform 61">
              <a:extLst>
                <a:ext uri="{FF2B5EF4-FFF2-40B4-BE49-F238E27FC236}">
                  <a16:creationId xmlns:a16="http://schemas.microsoft.com/office/drawing/2014/main" id="{3B1C69FE-EDCB-409B-88C0-E5C9B3852628}"/>
                </a:ext>
              </a:extLst>
            </p:cNvPr>
            <p:cNvSpPr>
              <a:spLocks/>
            </p:cNvSpPr>
            <p:nvPr/>
          </p:nvSpPr>
          <p:spPr bwMode="auto">
            <a:xfrm>
              <a:off x="4693" y="766"/>
              <a:ext cx="57" cy="86"/>
            </a:xfrm>
            <a:custGeom>
              <a:avLst/>
              <a:gdLst>
                <a:gd name="T0" fmla="*/ 27 w 38"/>
                <a:gd name="T1" fmla="*/ 58 h 58"/>
                <a:gd name="T2" fmla="*/ 0 w 38"/>
                <a:gd name="T3" fmla="*/ 6 h 58"/>
                <a:gd name="T4" fmla="*/ 10 w 38"/>
                <a:gd name="T5" fmla="*/ 0 h 58"/>
                <a:gd name="T6" fmla="*/ 38 w 38"/>
                <a:gd name="T7" fmla="*/ 54 h 58"/>
                <a:gd name="T8" fmla="*/ 27 w 38"/>
                <a:gd name="T9" fmla="*/ 58 h 58"/>
              </a:gdLst>
              <a:ahLst/>
              <a:cxnLst>
                <a:cxn ang="0">
                  <a:pos x="T0" y="T1"/>
                </a:cxn>
                <a:cxn ang="0">
                  <a:pos x="T2" y="T3"/>
                </a:cxn>
                <a:cxn ang="0">
                  <a:pos x="T4" y="T5"/>
                </a:cxn>
                <a:cxn ang="0">
                  <a:pos x="T6" y="T7"/>
                </a:cxn>
                <a:cxn ang="0">
                  <a:pos x="T8" y="T9"/>
                </a:cxn>
              </a:cxnLst>
              <a:rect l="0" t="0" r="r" b="b"/>
              <a:pathLst>
                <a:path w="38" h="58">
                  <a:moveTo>
                    <a:pt x="27" y="58"/>
                  </a:moveTo>
                  <a:cubicBezTo>
                    <a:pt x="22" y="44"/>
                    <a:pt x="13" y="27"/>
                    <a:pt x="0" y="6"/>
                  </a:cubicBezTo>
                  <a:cubicBezTo>
                    <a:pt x="10" y="0"/>
                    <a:pt x="10" y="0"/>
                    <a:pt x="10" y="0"/>
                  </a:cubicBezTo>
                  <a:cubicBezTo>
                    <a:pt x="24" y="21"/>
                    <a:pt x="33" y="39"/>
                    <a:pt x="38" y="54"/>
                  </a:cubicBezTo>
                  <a:lnTo>
                    <a:pt x="27"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8" name="Freeform 62">
              <a:extLst>
                <a:ext uri="{FF2B5EF4-FFF2-40B4-BE49-F238E27FC236}">
                  <a16:creationId xmlns:a16="http://schemas.microsoft.com/office/drawing/2014/main" id="{DE88DD69-49CE-48A3-91E7-FD0BE3AAB3FD}"/>
                </a:ext>
              </a:extLst>
            </p:cNvPr>
            <p:cNvSpPr>
              <a:spLocks/>
            </p:cNvSpPr>
            <p:nvPr/>
          </p:nvSpPr>
          <p:spPr bwMode="auto">
            <a:xfrm>
              <a:off x="4602" y="670"/>
              <a:ext cx="74" cy="65"/>
            </a:xfrm>
            <a:custGeom>
              <a:avLst/>
              <a:gdLst>
                <a:gd name="T0" fmla="*/ 41 w 50"/>
                <a:gd name="T1" fmla="*/ 44 h 44"/>
                <a:gd name="T2" fmla="*/ 0 w 50"/>
                <a:gd name="T3" fmla="*/ 10 h 44"/>
                <a:gd name="T4" fmla="*/ 6 w 50"/>
                <a:gd name="T5" fmla="*/ 0 h 44"/>
                <a:gd name="T6" fmla="*/ 50 w 50"/>
                <a:gd name="T7" fmla="*/ 35 h 44"/>
                <a:gd name="T8" fmla="*/ 41 w 50"/>
                <a:gd name="T9" fmla="*/ 44 h 44"/>
              </a:gdLst>
              <a:ahLst/>
              <a:cxnLst>
                <a:cxn ang="0">
                  <a:pos x="T0" y="T1"/>
                </a:cxn>
                <a:cxn ang="0">
                  <a:pos x="T2" y="T3"/>
                </a:cxn>
                <a:cxn ang="0">
                  <a:pos x="T4" y="T5"/>
                </a:cxn>
                <a:cxn ang="0">
                  <a:pos x="T6" y="T7"/>
                </a:cxn>
                <a:cxn ang="0">
                  <a:pos x="T8" y="T9"/>
                </a:cxn>
              </a:cxnLst>
              <a:rect l="0" t="0" r="r" b="b"/>
              <a:pathLst>
                <a:path w="50" h="44">
                  <a:moveTo>
                    <a:pt x="41" y="44"/>
                  </a:moveTo>
                  <a:cubicBezTo>
                    <a:pt x="30" y="33"/>
                    <a:pt x="13" y="18"/>
                    <a:pt x="0" y="10"/>
                  </a:cubicBezTo>
                  <a:cubicBezTo>
                    <a:pt x="6" y="0"/>
                    <a:pt x="6" y="0"/>
                    <a:pt x="6" y="0"/>
                  </a:cubicBezTo>
                  <a:cubicBezTo>
                    <a:pt x="24" y="11"/>
                    <a:pt x="44" y="30"/>
                    <a:pt x="50" y="35"/>
                  </a:cubicBezTo>
                  <a:lnTo>
                    <a:pt x="41"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9" name="Freeform 63">
              <a:extLst>
                <a:ext uri="{FF2B5EF4-FFF2-40B4-BE49-F238E27FC236}">
                  <a16:creationId xmlns:a16="http://schemas.microsoft.com/office/drawing/2014/main" id="{295F2A3C-1F91-46C5-B691-EEA73C336F4A}"/>
                </a:ext>
              </a:extLst>
            </p:cNvPr>
            <p:cNvSpPr>
              <a:spLocks/>
            </p:cNvSpPr>
            <p:nvPr/>
          </p:nvSpPr>
          <p:spPr bwMode="auto">
            <a:xfrm>
              <a:off x="4482" y="622"/>
              <a:ext cx="62" cy="33"/>
            </a:xfrm>
            <a:custGeom>
              <a:avLst/>
              <a:gdLst>
                <a:gd name="T0" fmla="*/ 38 w 42"/>
                <a:gd name="T1" fmla="*/ 22 h 22"/>
                <a:gd name="T2" fmla="*/ 0 w 42"/>
                <a:gd name="T3" fmla="*/ 12 h 22"/>
                <a:gd name="T4" fmla="*/ 1 w 42"/>
                <a:gd name="T5" fmla="*/ 0 h 22"/>
                <a:gd name="T6" fmla="*/ 42 w 42"/>
                <a:gd name="T7" fmla="*/ 10 h 22"/>
                <a:gd name="T8" fmla="*/ 38 w 42"/>
                <a:gd name="T9" fmla="*/ 22 h 22"/>
              </a:gdLst>
              <a:ahLst/>
              <a:cxnLst>
                <a:cxn ang="0">
                  <a:pos x="T0" y="T1"/>
                </a:cxn>
                <a:cxn ang="0">
                  <a:pos x="T2" y="T3"/>
                </a:cxn>
                <a:cxn ang="0">
                  <a:pos x="T4" y="T5"/>
                </a:cxn>
                <a:cxn ang="0">
                  <a:pos x="T6" y="T7"/>
                </a:cxn>
                <a:cxn ang="0">
                  <a:pos x="T8" y="T9"/>
                </a:cxn>
              </a:cxnLst>
              <a:rect l="0" t="0" r="r" b="b"/>
              <a:pathLst>
                <a:path w="42" h="22">
                  <a:moveTo>
                    <a:pt x="38" y="22"/>
                  </a:moveTo>
                  <a:cubicBezTo>
                    <a:pt x="25" y="17"/>
                    <a:pt x="12" y="14"/>
                    <a:pt x="0" y="12"/>
                  </a:cubicBezTo>
                  <a:cubicBezTo>
                    <a:pt x="1" y="0"/>
                    <a:pt x="1" y="0"/>
                    <a:pt x="1" y="0"/>
                  </a:cubicBezTo>
                  <a:cubicBezTo>
                    <a:pt x="15" y="2"/>
                    <a:pt x="28" y="5"/>
                    <a:pt x="42" y="10"/>
                  </a:cubicBezTo>
                  <a:lnTo>
                    <a:pt x="3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0" name="Freeform 64">
              <a:extLst>
                <a:ext uri="{FF2B5EF4-FFF2-40B4-BE49-F238E27FC236}">
                  <a16:creationId xmlns:a16="http://schemas.microsoft.com/office/drawing/2014/main" id="{B0ED666D-1999-4596-8D90-0F3C0C867390}"/>
                </a:ext>
              </a:extLst>
            </p:cNvPr>
            <p:cNvSpPr>
              <a:spLocks/>
            </p:cNvSpPr>
            <p:nvPr/>
          </p:nvSpPr>
          <p:spPr bwMode="auto">
            <a:xfrm>
              <a:off x="4525" y="754"/>
              <a:ext cx="32" cy="39"/>
            </a:xfrm>
            <a:custGeom>
              <a:avLst/>
              <a:gdLst>
                <a:gd name="T0" fmla="*/ 9 w 22"/>
                <a:gd name="T1" fmla="*/ 26 h 26"/>
                <a:gd name="T2" fmla="*/ 0 w 22"/>
                <a:gd name="T3" fmla="*/ 19 h 26"/>
                <a:gd name="T4" fmla="*/ 11 w 22"/>
                <a:gd name="T5" fmla="*/ 0 h 26"/>
                <a:gd name="T6" fmla="*/ 22 w 22"/>
                <a:gd name="T7" fmla="*/ 5 h 26"/>
                <a:gd name="T8" fmla="*/ 9 w 22"/>
                <a:gd name="T9" fmla="*/ 26 h 26"/>
              </a:gdLst>
              <a:ahLst/>
              <a:cxnLst>
                <a:cxn ang="0">
                  <a:pos x="T0" y="T1"/>
                </a:cxn>
                <a:cxn ang="0">
                  <a:pos x="T2" y="T3"/>
                </a:cxn>
                <a:cxn ang="0">
                  <a:pos x="T4" y="T5"/>
                </a:cxn>
                <a:cxn ang="0">
                  <a:pos x="T6" y="T7"/>
                </a:cxn>
                <a:cxn ang="0">
                  <a:pos x="T8" y="T9"/>
                </a:cxn>
              </a:cxnLst>
              <a:rect l="0" t="0" r="r" b="b"/>
              <a:pathLst>
                <a:path w="22" h="26">
                  <a:moveTo>
                    <a:pt x="9" y="26"/>
                  </a:moveTo>
                  <a:cubicBezTo>
                    <a:pt x="0" y="19"/>
                    <a:pt x="0" y="19"/>
                    <a:pt x="0" y="19"/>
                  </a:cubicBezTo>
                  <a:cubicBezTo>
                    <a:pt x="4" y="13"/>
                    <a:pt x="8" y="6"/>
                    <a:pt x="11" y="0"/>
                  </a:cubicBezTo>
                  <a:cubicBezTo>
                    <a:pt x="22" y="5"/>
                    <a:pt x="22" y="5"/>
                    <a:pt x="22" y="5"/>
                  </a:cubicBezTo>
                  <a:cubicBezTo>
                    <a:pt x="19" y="12"/>
                    <a:pt x="14" y="20"/>
                    <a:pt x="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1" name="Freeform 65">
              <a:extLst>
                <a:ext uri="{FF2B5EF4-FFF2-40B4-BE49-F238E27FC236}">
                  <a16:creationId xmlns:a16="http://schemas.microsoft.com/office/drawing/2014/main" id="{E5B698D7-FFAE-44FC-8E1A-329651ACE208}"/>
                </a:ext>
              </a:extLst>
            </p:cNvPr>
            <p:cNvSpPr>
              <a:spLocks/>
            </p:cNvSpPr>
            <p:nvPr/>
          </p:nvSpPr>
          <p:spPr bwMode="auto">
            <a:xfrm>
              <a:off x="4554" y="695"/>
              <a:ext cx="24" cy="32"/>
            </a:xfrm>
            <a:custGeom>
              <a:avLst/>
              <a:gdLst>
                <a:gd name="T0" fmla="*/ 12 w 16"/>
                <a:gd name="T1" fmla="*/ 22 h 22"/>
                <a:gd name="T2" fmla="*/ 0 w 16"/>
                <a:gd name="T3" fmla="*/ 18 h 22"/>
                <a:gd name="T4" fmla="*/ 4 w 16"/>
                <a:gd name="T5" fmla="*/ 0 h 22"/>
                <a:gd name="T6" fmla="*/ 16 w 16"/>
                <a:gd name="T7" fmla="*/ 2 h 22"/>
                <a:gd name="T8" fmla="*/ 12 w 16"/>
                <a:gd name="T9" fmla="*/ 22 h 22"/>
              </a:gdLst>
              <a:ahLst/>
              <a:cxnLst>
                <a:cxn ang="0">
                  <a:pos x="T0" y="T1"/>
                </a:cxn>
                <a:cxn ang="0">
                  <a:pos x="T2" y="T3"/>
                </a:cxn>
                <a:cxn ang="0">
                  <a:pos x="T4" y="T5"/>
                </a:cxn>
                <a:cxn ang="0">
                  <a:pos x="T6" y="T7"/>
                </a:cxn>
                <a:cxn ang="0">
                  <a:pos x="T8" y="T9"/>
                </a:cxn>
              </a:cxnLst>
              <a:rect l="0" t="0" r="r" b="b"/>
              <a:pathLst>
                <a:path w="16" h="22">
                  <a:moveTo>
                    <a:pt x="12" y="22"/>
                  </a:moveTo>
                  <a:cubicBezTo>
                    <a:pt x="0" y="18"/>
                    <a:pt x="0" y="18"/>
                    <a:pt x="0" y="18"/>
                  </a:cubicBezTo>
                  <a:cubicBezTo>
                    <a:pt x="2" y="14"/>
                    <a:pt x="3" y="7"/>
                    <a:pt x="4" y="0"/>
                  </a:cubicBezTo>
                  <a:cubicBezTo>
                    <a:pt x="16" y="2"/>
                    <a:pt x="16" y="2"/>
                    <a:pt x="16" y="2"/>
                  </a:cubicBezTo>
                  <a:cubicBezTo>
                    <a:pt x="15" y="10"/>
                    <a:pt x="13" y="17"/>
                    <a:pt x="1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2" name="Freeform 66">
              <a:extLst>
                <a:ext uri="{FF2B5EF4-FFF2-40B4-BE49-F238E27FC236}">
                  <a16:creationId xmlns:a16="http://schemas.microsoft.com/office/drawing/2014/main" id="{D93BA2E2-8E4D-4844-AF04-530F7D49C886}"/>
                </a:ext>
              </a:extLst>
            </p:cNvPr>
            <p:cNvSpPr>
              <a:spLocks/>
            </p:cNvSpPr>
            <p:nvPr/>
          </p:nvSpPr>
          <p:spPr bwMode="auto">
            <a:xfrm>
              <a:off x="4519" y="519"/>
              <a:ext cx="59" cy="106"/>
            </a:xfrm>
            <a:custGeom>
              <a:avLst/>
              <a:gdLst>
                <a:gd name="T0" fmla="*/ 29 w 40"/>
                <a:gd name="T1" fmla="*/ 72 h 72"/>
                <a:gd name="T2" fmla="*/ 0 w 40"/>
                <a:gd name="T3" fmla="*/ 7 h 72"/>
                <a:gd name="T4" fmla="*/ 10 w 40"/>
                <a:gd name="T5" fmla="*/ 0 h 72"/>
                <a:gd name="T6" fmla="*/ 40 w 40"/>
                <a:gd name="T7" fmla="*/ 70 h 72"/>
                <a:gd name="T8" fmla="*/ 29 w 40"/>
                <a:gd name="T9" fmla="*/ 72 h 72"/>
              </a:gdLst>
              <a:ahLst/>
              <a:cxnLst>
                <a:cxn ang="0">
                  <a:pos x="T0" y="T1"/>
                </a:cxn>
                <a:cxn ang="0">
                  <a:pos x="T2" y="T3"/>
                </a:cxn>
                <a:cxn ang="0">
                  <a:pos x="T4" y="T5"/>
                </a:cxn>
                <a:cxn ang="0">
                  <a:pos x="T6" y="T7"/>
                </a:cxn>
                <a:cxn ang="0">
                  <a:pos x="T8" y="T9"/>
                </a:cxn>
              </a:cxnLst>
              <a:rect l="0" t="0" r="r" b="b"/>
              <a:pathLst>
                <a:path w="40" h="72">
                  <a:moveTo>
                    <a:pt x="29" y="72"/>
                  </a:moveTo>
                  <a:cubicBezTo>
                    <a:pt x="25" y="49"/>
                    <a:pt x="15" y="26"/>
                    <a:pt x="0" y="7"/>
                  </a:cubicBezTo>
                  <a:cubicBezTo>
                    <a:pt x="10" y="0"/>
                    <a:pt x="10" y="0"/>
                    <a:pt x="10" y="0"/>
                  </a:cubicBezTo>
                  <a:cubicBezTo>
                    <a:pt x="26" y="20"/>
                    <a:pt x="36" y="45"/>
                    <a:pt x="40" y="70"/>
                  </a:cubicBezTo>
                  <a:lnTo>
                    <a:pt x="2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3" name="Freeform 67">
              <a:extLst>
                <a:ext uri="{FF2B5EF4-FFF2-40B4-BE49-F238E27FC236}">
                  <a16:creationId xmlns:a16="http://schemas.microsoft.com/office/drawing/2014/main" id="{D78AB9A3-78E9-4319-807C-01D5F5D0B303}"/>
                </a:ext>
              </a:extLst>
            </p:cNvPr>
            <p:cNvSpPr>
              <a:spLocks noEditPoints="1"/>
            </p:cNvSpPr>
            <p:nvPr/>
          </p:nvSpPr>
          <p:spPr bwMode="auto">
            <a:xfrm>
              <a:off x="4600" y="486"/>
              <a:ext cx="89" cy="89"/>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4" name="Freeform 68">
              <a:extLst>
                <a:ext uri="{FF2B5EF4-FFF2-40B4-BE49-F238E27FC236}">
                  <a16:creationId xmlns:a16="http://schemas.microsoft.com/office/drawing/2014/main" id="{3B274BB8-550D-43C3-899E-09A959F2594D}"/>
                </a:ext>
              </a:extLst>
            </p:cNvPr>
            <p:cNvSpPr>
              <a:spLocks noEditPoints="1"/>
            </p:cNvSpPr>
            <p:nvPr/>
          </p:nvSpPr>
          <p:spPr bwMode="auto">
            <a:xfrm>
              <a:off x="4529" y="615"/>
              <a:ext cx="89" cy="89"/>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7"/>
                    <a:pt x="0" y="30"/>
                  </a:cubicBezTo>
                  <a:cubicBezTo>
                    <a:pt x="0" y="14"/>
                    <a:pt x="14" y="0"/>
                    <a:pt x="30" y="0"/>
                  </a:cubicBezTo>
                  <a:cubicBezTo>
                    <a:pt x="47" y="0"/>
                    <a:pt x="60" y="14"/>
                    <a:pt x="60" y="30"/>
                  </a:cubicBezTo>
                  <a:cubicBezTo>
                    <a:pt x="60" y="47"/>
                    <a:pt x="47" y="60"/>
                    <a:pt x="30" y="60"/>
                  </a:cubicBezTo>
                  <a:close/>
                  <a:moveTo>
                    <a:pt x="30" y="12"/>
                  </a:moveTo>
                  <a:cubicBezTo>
                    <a:pt x="20" y="12"/>
                    <a:pt x="12" y="21"/>
                    <a:pt x="12" y="30"/>
                  </a:cubicBezTo>
                  <a:cubicBezTo>
                    <a:pt x="12" y="40"/>
                    <a:pt x="20" y="48"/>
                    <a:pt x="30" y="48"/>
                  </a:cubicBezTo>
                  <a:cubicBezTo>
                    <a:pt x="40" y="48"/>
                    <a:pt x="48" y="40"/>
                    <a:pt x="48" y="30"/>
                  </a:cubicBezTo>
                  <a:cubicBezTo>
                    <a:pt x="48" y="21"/>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5" name="Freeform 69">
              <a:extLst>
                <a:ext uri="{FF2B5EF4-FFF2-40B4-BE49-F238E27FC236}">
                  <a16:creationId xmlns:a16="http://schemas.microsoft.com/office/drawing/2014/main" id="{581A8411-C477-42FC-92A8-B1813D25083C}"/>
                </a:ext>
              </a:extLst>
            </p:cNvPr>
            <p:cNvSpPr>
              <a:spLocks noEditPoints="1"/>
            </p:cNvSpPr>
            <p:nvPr/>
          </p:nvSpPr>
          <p:spPr bwMode="auto">
            <a:xfrm>
              <a:off x="4529" y="714"/>
              <a:ext cx="53" cy="53"/>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12"/>
                  </a:moveTo>
                  <a:cubicBezTo>
                    <a:pt x="15" y="12"/>
                    <a:pt x="12" y="15"/>
                    <a:pt x="12" y="18"/>
                  </a:cubicBezTo>
                  <a:cubicBezTo>
                    <a:pt x="12" y="22"/>
                    <a:pt x="15"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6" name="Freeform 70">
              <a:extLst>
                <a:ext uri="{FF2B5EF4-FFF2-40B4-BE49-F238E27FC236}">
                  <a16:creationId xmlns:a16="http://schemas.microsoft.com/office/drawing/2014/main" id="{72410809-FDB7-48F1-9816-6F512F0F58C9}"/>
                </a:ext>
              </a:extLst>
            </p:cNvPr>
            <p:cNvSpPr>
              <a:spLocks noEditPoints="1"/>
            </p:cNvSpPr>
            <p:nvPr/>
          </p:nvSpPr>
          <p:spPr bwMode="auto">
            <a:xfrm>
              <a:off x="4651" y="713"/>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0" y="48"/>
                    <a:pt x="0" y="38"/>
                    <a:pt x="0" y="24"/>
                  </a:cubicBezTo>
                  <a:cubicBezTo>
                    <a:pt x="0" y="11"/>
                    <a:pt x="10" y="0"/>
                    <a:pt x="24" y="0"/>
                  </a:cubicBezTo>
                  <a:cubicBezTo>
                    <a:pt x="37" y="0"/>
                    <a:pt x="48" y="11"/>
                    <a:pt x="48" y="24"/>
                  </a:cubicBezTo>
                  <a:cubicBezTo>
                    <a:pt x="48" y="38"/>
                    <a:pt x="37" y="48"/>
                    <a:pt x="24" y="48"/>
                  </a:cubicBezTo>
                  <a:close/>
                  <a:moveTo>
                    <a:pt x="24" y="12"/>
                  </a:moveTo>
                  <a:cubicBezTo>
                    <a:pt x="17" y="12"/>
                    <a:pt x="12" y="18"/>
                    <a:pt x="12" y="24"/>
                  </a:cubicBezTo>
                  <a:cubicBezTo>
                    <a:pt x="12" y="31"/>
                    <a:pt x="17" y="36"/>
                    <a:pt x="24" y="36"/>
                  </a:cubicBezTo>
                  <a:cubicBezTo>
                    <a:pt x="30" y="36"/>
                    <a:pt x="36" y="31"/>
                    <a:pt x="36" y="24"/>
                  </a:cubicBezTo>
                  <a:cubicBezTo>
                    <a:pt x="36" y="18"/>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7" name="Freeform 71">
              <a:extLst>
                <a:ext uri="{FF2B5EF4-FFF2-40B4-BE49-F238E27FC236}">
                  <a16:creationId xmlns:a16="http://schemas.microsoft.com/office/drawing/2014/main" id="{9D93B647-AFCF-49C2-BBAB-4193EEABF3C3}"/>
                </a:ext>
              </a:extLst>
            </p:cNvPr>
            <p:cNvSpPr>
              <a:spLocks noEditPoints="1"/>
            </p:cNvSpPr>
            <p:nvPr/>
          </p:nvSpPr>
          <p:spPr bwMode="auto">
            <a:xfrm>
              <a:off x="4729" y="70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0" y="48"/>
                    <a:pt x="0" y="37"/>
                    <a:pt x="0" y="24"/>
                  </a:cubicBezTo>
                  <a:cubicBezTo>
                    <a:pt x="0" y="10"/>
                    <a:pt x="10"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0" y="36"/>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8" name="Freeform 72">
              <a:extLst>
                <a:ext uri="{FF2B5EF4-FFF2-40B4-BE49-F238E27FC236}">
                  <a16:creationId xmlns:a16="http://schemas.microsoft.com/office/drawing/2014/main" id="{68EDA5EC-3160-4968-8993-CA869A80F744}"/>
                </a:ext>
              </a:extLst>
            </p:cNvPr>
            <p:cNvSpPr>
              <a:spLocks noEditPoints="1"/>
            </p:cNvSpPr>
            <p:nvPr/>
          </p:nvSpPr>
          <p:spPr bwMode="auto">
            <a:xfrm>
              <a:off x="4778" y="597"/>
              <a:ext cx="89" cy="89"/>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7"/>
                    <a:pt x="0" y="30"/>
                  </a:cubicBezTo>
                  <a:cubicBezTo>
                    <a:pt x="0" y="14"/>
                    <a:pt x="14" y="0"/>
                    <a:pt x="30" y="0"/>
                  </a:cubicBezTo>
                  <a:cubicBezTo>
                    <a:pt x="47" y="0"/>
                    <a:pt x="60" y="14"/>
                    <a:pt x="60" y="30"/>
                  </a:cubicBezTo>
                  <a:cubicBezTo>
                    <a:pt x="60" y="47"/>
                    <a:pt x="47" y="60"/>
                    <a:pt x="30" y="60"/>
                  </a:cubicBezTo>
                  <a:close/>
                  <a:moveTo>
                    <a:pt x="30" y="12"/>
                  </a:moveTo>
                  <a:cubicBezTo>
                    <a:pt x="20" y="12"/>
                    <a:pt x="12" y="21"/>
                    <a:pt x="12" y="30"/>
                  </a:cubicBezTo>
                  <a:cubicBezTo>
                    <a:pt x="12" y="40"/>
                    <a:pt x="20" y="48"/>
                    <a:pt x="30" y="48"/>
                  </a:cubicBezTo>
                  <a:cubicBezTo>
                    <a:pt x="40" y="48"/>
                    <a:pt x="48" y="40"/>
                    <a:pt x="48" y="30"/>
                  </a:cubicBezTo>
                  <a:cubicBezTo>
                    <a:pt x="48" y="21"/>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59" name="Group 155">
            <a:extLst>
              <a:ext uri="{FF2B5EF4-FFF2-40B4-BE49-F238E27FC236}">
                <a16:creationId xmlns:a16="http://schemas.microsoft.com/office/drawing/2014/main" id="{FD0D1114-8D92-471C-82E3-A90B77C338C5}"/>
              </a:ext>
            </a:extLst>
          </p:cNvPr>
          <p:cNvGrpSpPr>
            <a:grpSpLocks noChangeAspect="1"/>
          </p:cNvGrpSpPr>
          <p:nvPr/>
        </p:nvGrpSpPr>
        <p:grpSpPr bwMode="auto">
          <a:xfrm>
            <a:off x="7348041" y="4446413"/>
            <a:ext cx="682202" cy="680608"/>
            <a:chOff x="5507" y="2997"/>
            <a:chExt cx="428" cy="427"/>
          </a:xfrm>
          <a:solidFill>
            <a:schemeClr val="bg1"/>
          </a:solidFill>
        </p:grpSpPr>
        <p:sp>
          <p:nvSpPr>
            <p:cNvPr id="60" name="Freeform 156">
              <a:extLst>
                <a:ext uri="{FF2B5EF4-FFF2-40B4-BE49-F238E27FC236}">
                  <a16:creationId xmlns:a16="http://schemas.microsoft.com/office/drawing/2014/main" id="{55803C24-797B-43D9-A03C-A14E1841187C}"/>
                </a:ext>
              </a:extLst>
            </p:cNvPr>
            <p:cNvSpPr>
              <a:spLocks noEditPoints="1"/>
            </p:cNvSpPr>
            <p:nvPr/>
          </p:nvSpPr>
          <p:spPr bwMode="auto">
            <a:xfrm>
              <a:off x="5613" y="3104"/>
              <a:ext cx="214" cy="213"/>
            </a:xfrm>
            <a:custGeom>
              <a:avLst/>
              <a:gdLst>
                <a:gd name="T0" fmla="*/ 138 w 144"/>
                <a:gd name="T1" fmla="*/ 144 h 144"/>
                <a:gd name="T2" fmla="*/ 6 w 144"/>
                <a:gd name="T3" fmla="*/ 144 h 144"/>
                <a:gd name="T4" fmla="*/ 0 w 144"/>
                <a:gd name="T5" fmla="*/ 138 h 144"/>
                <a:gd name="T6" fmla="*/ 0 w 144"/>
                <a:gd name="T7" fmla="*/ 6 h 144"/>
                <a:gd name="T8" fmla="*/ 6 w 144"/>
                <a:gd name="T9" fmla="*/ 0 h 144"/>
                <a:gd name="T10" fmla="*/ 138 w 144"/>
                <a:gd name="T11" fmla="*/ 0 h 144"/>
                <a:gd name="T12" fmla="*/ 144 w 144"/>
                <a:gd name="T13" fmla="*/ 6 h 144"/>
                <a:gd name="T14" fmla="*/ 144 w 144"/>
                <a:gd name="T15" fmla="*/ 138 h 144"/>
                <a:gd name="T16" fmla="*/ 138 w 144"/>
                <a:gd name="T17" fmla="*/ 144 h 144"/>
                <a:gd name="T18" fmla="*/ 12 w 144"/>
                <a:gd name="T19" fmla="*/ 132 h 144"/>
                <a:gd name="T20" fmla="*/ 132 w 144"/>
                <a:gd name="T21" fmla="*/ 132 h 144"/>
                <a:gd name="T22" fmla="*/ 132 w 144"/>
                <a:gd name="T23" fmla="*/ 12 h 144"/>
                <a:gd name="T24" fmla="*/ 12 w 144"/>
                <a:gd name="T25" fmla="*/ 12 h 144"/>
                <a:gd name="T26" fmla="*/ 12 w 144"/>
                <a:gd name="T27"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144">
                  <a:moveTo>
                    <a:pt x="138" y="144"/>
                  </a:moveTo>
                  <a:cubicBezTo>
                    <a:pt x="6" y="144"/>
                    <a:pt x="6" y="144"/>
                    <a:pt x="6" y="144"/>
                  </a:cubicBezTo>
                  <a:cubicBezTo>
                    <a:pt x="3" y="144"/>
                    <a:pt x="0" y="142"/>
                    <a:pt x="0" y="138"/>
                  </a:cubicBezTo>
                  <a:cubicBezTo>
                    <a:pt x="0" y="6"/>
                    <a:pt x="0" y="6"/>
                    <a:pt x="0" y="6"/>
                  </a:cubicBezTo>
                  <a:cubicBezTo>
                    <a:pt x="0" y="3"/>
                    <a:pt x="3" y="0"/>
                    <a:pt x="6" y="0"/>
                  </a:cubicBezTo>
                  <a:cubicBezTo>
                    <a:pt x="138" y="0"/>
                    <a:pt x="138" y="0"/>
                    <a:pt x="138" y="0"/>
                  </a:cubicBezTo>
                  <a:cubicBezTo>
                    <a:pt x="142" y="0"/>
                    <a:pt x="144" y="3"/>
                    <a:pt x="144" y="6"/>
                  </a:cubicBezTo>
                  <a:cubicBezTo>
                    <a:pt x="144" y="138"/>
                    <a:pt x="144" y="138"/>
                    <a:pt x="144" y="138"/>
                  </a:cubicBezTo>
                  <a:cubicBezTo>
                    <a:pt x="144" y="142"/>
                    <a:pt x="142" y="144"/>
                    <a:pt x="138" y="144"/>
                  </a:cubicBezTo>
                  <a:close/>
                  <a:moveTo>
                    <a:pt x="12" y="132"/>
                  </a:moveTo>
                  <a:cubicBezTo>
                    <a:pt x="132" y="132"/>
                    <a:pt x="132" y="132"/>
                    <a:pt x="132" y="132"/>
                  </a:cubicBezTo>
                  <a:cubicBezTo>
                    <a:pt x="132" y="12"/>
                    <a:pt x="132" y="12"/>
                    <a:pt x="132" y="12"/>
                  </a:cubicBezTo>
                  <a:cubicBezTo>
                    <a:pt x="12" y="12"/>
                    <a:pt x="12" y="12"/>
                    <a:pt x="12" y="12"/>
                  </a:cubicBezTo>
                  <a:lnTo>
                    <a:pt x="12"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1" name="Freeform 157">
              <a:extLst>
                <a:ext uri="{FF2B5EF4-FFF2-40B4-BE49-F238E27FC236}">
                  <a16:creationId xmlns:a16="http://schemas.microsoft.com/office/drawing/2014/main" id="{287CF77C-0638-4AAA-8602-27A561E4EB42}"/>
                </a:ext>
              </a:extLst>
            </p:cNvPr>
            <p:cNvSpPr>
              <a:spLocks/>
            </p:cNvSpPr>
            <p:nvPr/>
          </p:nvSpPr>
          <p:spPr bwMode="auto">
            <a:xfrm>
              <a:off x="5844" y="2997"/>
              <a:ext cx="91" cy="89"/>
            </a:xfrm>
            <a:custGeom>
              <a:avLst/>
              <a:gdLst>
                <a:gd name="T0" fmla="*/ 6 w 61"/>
                <a:gd name="T1" fmla="*/ 60 h 60"/>
                <a:gd name="T2" fmla="*/ 2 w 61"/>
                <a:gd name="T3" fmla="*/ 59 h 60"/>
                <a:gd name="T4" fmla="*/ 2 w 61"/>
                <a:gd name="T5" fmla="*/ 50 h 60"/>
                <a:gd name="T6" fmla="*/ 50 w 61"/>
                <a:gd name="T7" fmla="*/ 2 h 60"/>
                <a:gd name="T8" fmla="*/ 58 w 61"/>
                <a:gd name="T9" fmla="*/ 2 h 60"/>
                <a:gd name="T10" fmla="*/ 58 w 61"/>
                <a:gd name="T11" fmla="*/ 11 h 60"/>
                <a:gd name="T12" fmla="*/ 10 w 61"/>
                <a:gd name="T13" fmla="*/ 59 h 60"/>
                <a:gd name="T14" fmla="*/ 6 w 61"/>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0">
                  <a:moveTo>
                    <a:pt x="6" y="60"/>
                  </a:moveTo>
                  <a:cubicBezTo>
                    <a:pt x="5" y="60"/>
                    <a:pt x="3" y="60"/>
                    <a:pt x="2" y="59"/>
                  </a:cubicBezTo>
                  <a:cubicBezTo>
                    <a:pt x="0" y="56"/>
                    <a:pt x="0" y="53"/>
                    <a:pt x="2" y="50"/>
                  </a:cubicBezTo>
                  <a:cubicBezTo>
                    <a:pt x="50" y="2"/>
                    <a:pt x="50" y="2"/>
                    <a:pt x="50" y="2"/>
                  </a:cubicBezTo>
                  <a:cubicBezTo>
                    <a:pt x="52" y="0"/>
                    <a:pt x="56" y="0"/>
                    <a:pt x="58" y="2"/>
                  </a:cubicBezTo>
                  <a:cubicBezTo>
                    <a:pt x="61" y="5"/>
                    <a:pt x="61" y="8"/>
                    <a:pt x="58" y="11"/>
                  </a:cubicBezTo>
                  <a:cubicBezTo>
                    <a:pt x="10" y="59"/>
                    <a:pt x="10" y="59"/>
                    <a:pt x="10" y="59"/>
                  </a:cubicBezTo>
                  <a:cubicBezTo>
                    <a:pt x="9" y="60"/>
                    <a:pt x="8" y="60"/>
                    <a:pt x="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2" name="Freeform 158">
              <a:extLst>
                <a:ext uri="{FF2B5EF4-FFF2-40B4-BE49-F238E27FC236}">
                  <a16:creationId xmlns:a16="http://schemas.microsoft.com/office/drawing/2014/main" id="{9EA8C4FF-C24E-4D22-9C72-E87EBD3497C2}"/>
                </a:ext>
              </a:extLst>
            </p:cNvPr>
            <p:cNvSpPr>
              <a:spLocks/>
            </p:cNvSpPr>
            <p:nvPr/>
          </p:nvSpPr>
          <p:spPr bwMode="auto">
            <a:xfrm>
              <a:off x="5507" y="3335"/>
              <a:ext cx="90" cy="89"/>
            </a:xfrm>
            <a:custGeom>
              <a:avLst/>
              <a:gdLst>
                <a:gd name="T0" fmla="*/ 6 w 61"/>
                <a:gd name="T1" fmla="*/ 60 h 60"/>
                <a:gd name="T2" fmla="*/ 2 w 61"/>
                <a:gd name="T3" fmla="*/ 59 h 60"/>
                <a:gd name="T4" fmla="*/ 2 w 61"/>
                <a:gd name="T5" fmla="*/ 50 h 60"/>
                <a:gd name="T6" fmla="*/ 50 w 61"/>
                <a:gd name="T7" fmla="*/ 2 h 60"/>
                <a:gd name="T8" fmla="*/ 58 w 61"/>
                <a:gd name="T9" fmla="*/ 2 h 60"/>
                <a:gd name="T10" fmla="*/ 58 w 61"/>
                <a:gd name="T11" fmla="*/ 11 h 60"/>
                <a:gd name="T12" fmla="*/ 10 w 61"/>
                <a:gd name="T13" fmla="*/ 59 h 60"/>
                <a:gd name="T14" fmla="*/ 6 w 61"/>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0">
                  <a:moveTo>
                    <a:pt x="6" y="60"/>
                  </a:moveTo>
                  <a:cubicBezTo>
                    <a:pt x="5" y="60"/>
                    <a:pt x="3" y="60"/>
                    <a:pt x="2" y="59"/>
                  </a:cubicBezTo>
                  <a:cubicBezTo>
                    <a:pt x="0" y="56"/>
                    <a:pt x="0" y="53"/>
                    <a:pt x="2" y="50"/>
                  </a:cubicBezTo>
                  <a:cubicBezTo>
                    <a:pt x="50" y="2"/>
                    <a:pt x="50" y="2"/>
                    <a:pt x="50" y="2"/>
                  </a:cubicBezTo>
                  <a:cubicBezTo>
                    <a:pt x="52" y="0"/>
                    <a:pt x="56" y="0"/>
                    <a:pt x="58" y="2"/>
                  </a:cubicBezTo>
                  <a:cubicBezTo>
                    <a:pt x="61" y="5"/>
                    <a:pt x="61" y="8"/>
                    <a:pt x="58" y="11"/>
                  </a:cubicBezTo>
                  <a:cubicBezTo>
                    <a:pt x="10" y="59"/>
                    <a:pt x="10" y="59"/>
                    <a:pt x="10" y="59"/>
                  </a:cubicBezTo>
                  <a:cubicBezTo>
                    <a:pt x="9" y="60"/>
                    <a:pt x="8" y="60"/>
                    <a:pt x="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3" name="Freeform 159">
              <a:extLst>
                <a:ext uri="{FF2B5EF4-FFF2-40B4-BE49-F238E27FC236}">
                  <a16:creationId xmlns:a16="http://schemas.microsoft.com/office/drawing/2014/main" id="{1D149B7D-2169-4AAB-8BA5-7EA8C72F4174}"/>
                </a:ext>
              </a:extLst>
            </p:cNvPr>
            <p:cNvSpPr>
              <a:spLocks/>
            </p:cNvSpPr>
            <p:nvPr/>
          </p:nvSpPr>
          <p:spPr bwMode="auto">
            <a:xfrm>
              <a:off x="5507" y="3317"/>
              <a:ext cx="106"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4" name="Freeform 160">
              <a:extLst>
                <a:ext uri="{FF2B5EF4-FFF2-40B4-BE49-F238E27FC236}">
                  <a16:creationId xmlns:a16="http://schemas.microsoft.com/office/drawing/2014/main" id="{F521310D-B325-4800-8DB4-D5E1AF98875D}"/>
                </a:ext>
              </a:extLst>
            </p:cNvPr>
            <p:cNvSpPr>
              <a:spLocks/>
            </p:cNvSpPr>
            <p:nvPr/>
          </p:nvSpPr>
          <p:spPr bwMode="auto">
            <a:xfrm>
              <a:off x="5827" y="2997"/>
              <a:ext cx="106" cy="107"/>
            </a:xfrm>
            <a:custGeom>
              <a:avLst/>
              <a:gdLst>
                <a:gd name="T0" fmla="*/ 66 w 72"/>
                <a:gd name="T1" fmla="*/ 72 h 72"/>
                <a:gd name="T2" fmla="*/ 60 w 72"/>
                <a:gd name="T3" fmla="*/ 66 h 72"/>
                <a:gd name="T4" fmla="*/ 60 w 72"/>
                <a:gd name="T5" fmla="*/ 12 h 72"/>
                <a:gd name="T6" fmla="*/ 6 w 72"/>
                <a:gd name="T7" fmla="*/ 12 h 72"/>
                <a:gd name="T8" fmla="*/ 0 w 72"/>
                <a:gd name="T9" fmla="*/ 6 h 72"/>
                <a:gd name="T10" fmla="*/ 6 w 72"/>
                <a:gd name="T11" fmla="*/ 0 h 72"/>
                <a:gd name="T12" fmla="*/ 66 w 72"/>
                <a:gd name="T13" fmla="*/ 0 h 72"/>
                <a:gd name="T14" fmla="*/ 72 w 72"/>
                <a:gd name="T15" fmla="*/ 6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3" y="72"/>
                    <a:pt x="60" y="70"/>
                    <a:pt x="60" y="66"/>
                  </a:cubicBezTo>
                  <a:cubicBezTo>
                    <a:pt x="60" y="12"/>
                    <a:pt x="60" y="12"/>
                    <a:pt x="60" y="12"/>
                  </a:cubicBezTo>
                  <a:cubicBezTo>
                    <a:pt x="6" y="12"/>
                    <a:pt x="6" y="12"/>
                    <a:pt x="6" y="12"/>
                  </a:cubicBezTo>
                  <a:cubicBezTo>
                    <a:pt x="3" y="12"/>
                    <a:pt x="0" y="10"/>
                    <a:pt x="0" y="6"/>
                  </a:cubicBezTo>
                  <a:cubicBezTo>
                    <a:pt x="0" y="3"/>
                    <a:pt x="3" y="0"/>
                    <a:pt x="6" y="0"/>
                  </a:cubicBezTo>
                  <a:cubicBezTo>
                    <a:pt x="66" y="0"/>
                    <a:pt x="66" y="0"/>
                    <a:pt x="66" y="0"/>
                  </a:cubicBezTo>
                  <a:cubicBezTo>
                    <a:pt x="70" y="0"/>
                    <a:pt x="72" y="3"/>
                    <a:pt x="72" y="6"/>
                  </a:cubicBezTo>
                  <a:cubicBezTo>
                    <a:pt x="72" y="66"/>
                    <a:pt x="72" y="66"/>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5" name="Freeform 161">
              <a:extLst>
                <a:ext uri="{FF2B5EF4-FFF2-40B4-BE49-F238E27FC236}">
                  <a16:creationId xmlns:a16="http://schemas.microsoft.com/office/drawing/2014/main" id="{C2AFB0CA-C6B8-432C-A24D-82B658B43B91}"/>
                </a:ext>
              </a:extLst>
            </p:cNvPr>
            <p:cNvSpPr>
              <a:spLocks/>
            </p:cNvSpPr>
            <p:nvPr/>
          </p:nvSpPr>
          <p:spPr bwMode="auto">
            <a:xfrm>
              <a:off x="5844" y="3335"/>
              <a:ext cx="91" cy="89"/>
            </a:xfrm>
            <a:custGeom>
              <a:avLst/>
              <a:gdLst>
                <a:gd name="T0" fmla="*/ 54 w 61"/>
                <a:gd name="T1" fmla="*/ 60 h 60"/>
                <a:gd name="T2" fmla="*/ 50 w 61"/>
                <a:gd name="T3" fmla="*/ 59 h 60"/>
                <a:gd name="T4" fmla="*/ 2 w 61"/>
                <a:gd name="T5" fmla="*/ 11 h 60"/>
                <a:gd name="T6" fmla="*/ 2 w 61"/>
                <a:gd name="T7" fmla="*/ 2 h 60"/>
                <a:gd name="T8" fmla="*/ 10 w 61"/>
                <a:gd name="T9" fmla="*/ 2 h 60"/>
                <a:gd name="T10" fmla="*/ 58 w 61"/>
                <a:gd name="T11" fmla="*/ 50 h 60"/>
                <a:gd name="T12" fmla="*/ 58 w 61"/>
                <a:gd name="T13" fmla="*/ 59 h 60"/>
                <a:gd name="T14" fmla="*/ 54 w 61"/>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0">
                  <a:moveTo>
                    <a:pt x="54" y="60"/>
                  </a:moveTo>
                  <a:cubicBezTo>
                    <a:pt x="53" y="60"/>
                    <a:pt x="51" y="60"/>
                    <a:pt x="50" y="59"/>
                  </a:cubicBezTo>
                  <a:cubicBezTo>
                    <a:pt x="2" y="11"/>
                    <a:pt x="2" y="11"/>
                    <a:pt x="2" y="11"/>
                  </a:cubicBezTo>
                  <a:cubicBezTo>
                    <a:pt x="0" y="8"/>
                    <a:pt x="0" y="5"/>
                    <a:pt x="2" y="2"/>
                  </a:cubicBezTo>
                  <a:cubicBezTo>
                    <a:pt x="4" y="0"/>
                    <a:pt x="8" y="0"/>
                    <a:pt x="10" y="2"/>
                  </a:cubicBezTo>
                  <a:cubicBezTo>
                    <a:pt x="58" y="50"/>
                    <a:pt x="58" y="50"/>
                    <a:pt x="58" y="50"/>
                  </a:cubicBezTo>
                  <a:cubicBezTo>
                    <a:pt x="61" y="53"/>
                    <a:pt x="61" y="56"/>
                    <a:pt x="58" y="59"/>
                  </a:cubicBezTo>
                  <a:cubicBezTo>
                    <a:pt x="57" y="60"/>
                    <a:pt x="56" y="60"/>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6" name="Freeform 162">
              <a:extLst>
                <a:ext uri="{FF2B5EF4-FFF2-40B4-BE49-F238E27FC236}">
                  <a16:creationId xmlns:a16="http://schemas.microsoft.com/office/drawing/2014/main" id="{1E81B75F-E9E3-4F90-9D82-03E95C787AC8}"/>
                </a:ext>
              </a:extLst>
            </p:cNvPr>
            <p:cNvSpPr>
              <a:spLocks/>
            </p:cNvSpPr>
            <p:nvPr/>
          </p:nvSpPr>
          <p:spPr bwMode="auto">
            <a:xfrm>
              <a:off x="5507" y="2997"/>
              <a:ext cx="90" cy="89"/>
            </a:xfrm>
            <a:custGeom>
              <a:avLst/>
              <a:gdLst>
                <a:gd name="T0" fmla="*/ 54 w 61"/>
                <a:gd name="T1" fmla="*/ 60 h 60"/>
                <a:gd name="T2" fmla="*/ 50 w 61"/>
                <a:gd name="T3" fmla="*/ 59 h 60"/>
                <a:gd name="T4" fmla="*/ 2 w 61"/>
                <a:gd name="T5" fmla="*/ 11 h 60"/>
                <a:gd name="T6" fmla="*/ 2 w 61"/>
                <a:gd name="T7" fmla="*/ 2 h 60"/>
                <a:gd name="T8" fmla="*/ 10 w 61"/>
                <a:gd name="T9" fmla="*/ 2 h 60"/>
                <a:gd name="T10" fmla="*/ 58 w 61"/>
                <a:gd name="T11" fmla="*/ 50 h 60"/>
                <a:gd name="T12" fmla="*/ 58 w 61"/>
                <a:gd name="T13" fmla="*/ 59 h 60"/>
                <a:gd name="T14" fmla="*/ 54 w 61"/>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0">
                  <a:moveTo>
                    <a:pt x="54" y="60"/>
                  </a:moveTo>
                  <a:cubicBezTo>
                    <a:pt x="53" y="60"/>
                    <a:pt x="51" y="60"/>
                    <a:pt x="50" y="59"/>
                  </a:cubicBezTo>
                  <a:cubicBezTo>
                    <a:pt x="2" y="11"/>
                    <a:pt x="2" y="11"/>
                    <a:pt x="2" y="11"/>
                  </a:cubicBezTo>
                  <a:cubicBezTo>
                    <a:pt x="0" y="8"/>
                    <a:pt x="0" y="5"/>
                    <a:pt x="2" y="2"/>
                  </a:cubicBezTo>
                  <a:cubicBezTo>
                    <a:pt x="4" y="0"/>
                    <a:pt x="8" y="0"/>
                    <a:pt x="10" y="2"/>
                  </a:cubicBezTo>
                  <a:cubicBezTo>
                    <a:pt x="58" y="50"/>
                    <a:pt x="58" y="50"/>
                    <a:pt x="58" y="50"/>
                  </a:cubicBezTo>
                  <a:cubicBezTo>
                    <a:pt x="61" y="53"/>
                    <a:pt x="61" y="56"/>
                    <a:pt x="58" y="59"/>
                  </a:cubicBezTo>
                  <a:cubicBezTo>
                    <a:pt x="57" y="60"/>
                    <a:pt x="56" y="60"/>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7" name="Freeform 163">
              <a:extLst>
                <a:ext uri="{FF2B5EF4-FFF2-40B4-BE49-F238E27FC236}">
                  <a16:creationId xmlns:a16="http://schemas.microsoft.com/office/drawing/2014/main" id="{A9F75999-84E8-40DA-8690-F3B3AD8EB1C0}"/>
                </a:ext>
              </a:extLst>
            </p:cNvPr>
            <p:cNvSpPr>
              <a:spLocks/>
            </p:cNvSpPr>
            <p:nvPr/>
          </p:nvSpPr>
          <p:spPr bwMode="auto">
            <a:xfrm>
              <a:off x="5507" y="2997"/>
              <a:ext cx="106" cy="107"/>
            </a:xfrm>
            <a:custGeom>
              <a:avLst/>
              <a:gdLst>
                <a:gd name="T0" fmla="*/ 6 w 72"/>
                <a:gd name="T1" fmla="*/ 72 h 72"/>
                <a:gd name="T2" fmla="*/ 0 w 72"/>
                <a:gd name="T3" fmla="*/ 66 h 72"/>
                <a:gd name="T4" fmla="*/ 0 w 72"/>
                <a:gd name="T5" fmla="*/ 6 h 72"/>
                <a:gd name="T6" fmla="*/ 6 w 72"/>
                <a:gd name="T7" fmla="*/ 0 h 72"/>
                <a:gd name="T8" fmla="*/ 66 w 72"/>
                <a:gd name="T9" fmla="*/ 0 h 72"/>
                <a:gd name="T10" fmla="*/ 72 w 72"/>
                <a:gd name="T11" fmla="*/ 6 h 72"/>
                <a:gd name="T12" fmla="*/ 66 w 72"/>
                <a:gd name="T13" fmla="*/ 12 h 72"/>
                <a:gd name="T14" fmla="*/ 12 w 72"/>
                <a:gd name="T15" fmla="*/ 12 h 72"/>
                <a:gd name="T16" fmla="*/ 12 w 72"/>
                <a:gd name="T17" fmla="*/ 66 h 72"/>
                <a:gd name="T18" fmla="*/ 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 y="72"/>
                  </a:moveTo>
                  <a:cubicBezTo>
                    <a:pt x="3" y="72"/>
                    <a:pt x="0" y="70"/>
                    <a:pt x="0" y="66"/>
                  </a:cubicBezTo>
                  <a:cubicBezTo>
                    <a:pt x="0" y="6"/>
                    <a:pt x="0" y="6"/>
                    <a:pt x="0" y="6"/>
                  </a:cubicBezTo>
                  <a:cubicBezTo>
                    <a:pt x="0" y="3"/>
                    <a:pt x="3" y="0"/>
                    <a:pt x="6" y="0"/>
                  </a:cubicBezTo>
                  <a:cubicBezTo>
                    <a:pt x="66" y="0"/>
                    <a:pt x="66" y="0"/>
                    <a:pt x="66" y="0"/>
                  </a:cubicBezTo>
                  <a:cubicBezTo>
                    <a:pt x="70" y="0"/>
                    <a:pt x="72" y="3"/>
                    <a:pt x="72" y="6"/>
                  </a:cubicBezTo>
                  <a:cubicBezTo>
                    <a:pt x="72" y="10"/>
                    <a:pt x="70" y="12"/>
                    <a:pt x="66" y="12"/>
                  </a:cubicBezTo>
                  <a:cubicBezTo>
                    <a:pt x="12" y="12"/>
                    <a:pt x="12" y="12"/>
                    <a:pt x="12" y="12"/>
                  </a:cubicBezTo>
                  <a:cubicBezTo>
                    <a:pt x="12" y="66"/>
                    <a:pt x="12" y="66"/>
                    <a:pt x="12" y="66"/>
                  </a:cubicBezTo>
                  <a:cubicBezTo>
                    <a:pt x="12" y="70"/>
                    <a:pt x="10" y="72"/>
                    <a:pt x="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8" name="Freeform 164">
              <a:extLst>
                <a:ext uri="{FF2B5EF4-FFF2-40B4-BE49-F238E27FC236}">
                  <a16:creationId xmlns:a16="http://schemas.microsoft.com/office/drawing/2014/main" id="{ABF9D8B4-A49D-4161-9309-7D604746DA9E}"/>
                </a:ext>
              </a:extLst>
            </p:cNvPr>
            <p:cNvSpPr>
              <a:spLocks/>
            </p:cNvSpPr>
            <p:nvPr/>
          </p:nvSpPr>
          <p:spPr bwMode="auto">
            <a:xfrm>
              <a:off x="5827" y="3317"/>
              <a:ext cx="106" cy="107"/>
            </a:xfrm>
            <a:custGeom>
              <a:avLst/>
              <a:gdLst>
                <a:gd name="T0" fmla="*/ 66 w 72"/>
                <a:gd name="T1" fmla="*/ 72 h 72"/>
                <a:gd name="T2" fmla="*/ 6 w 72"/>
                <a:gd name="T3" fmla="*/ 72 h 72"/>
                <a:gd name="T4" fmla="*/ 0 w 72"/>
                <a:gd name="T5" fmla="*/ 66 h 72"/>
                <a:gd name="T6" fmla="*/ 6 w 72"/>
                <a:gd name="T7" fmla="*/ 60 h 72"/>
                <a:gd name="T8" fmla="*/ 60 w 72"/>
                <a:gd name="T9" fmla="*/ 60 h 72"/>
                <a:gd name="T10" fmla="*/ 60 w 72"/>
                <a:gd name="T11" fmla="*/ 6 h 72"/>
                <a:gd name="T12" fmla="*/ 66 w 72"/>
                <a:gd name="T13" fmla="*/ 0 h 72"/>
                <a:gd name="T14" fmla="*/ 72 w 72"/>
                <a:gd name="T15" fmla="*/ 6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3"/>
                    <a:pt x="3" y="60"/>
                    <a:pt x="6" y="60"/>
                  </a:cubicBezTo>
                  <a:cubicBezTo>
                    <a:pt x="60" y="60"/>
                    <a:pt x="60" y="60"/>
                    <a:pt x="60" y="60"/>
                  </a:cubicBezTo>
                  <a:cubicBezTo>
                    <a:pt x="60" y="6"/>
                    <a:pt x="60" y="6"/>
                    <a:pt x="60" y="6"/>
                  </a:cubicBezTo>
                  <a:cubicBezTo>
                    <a:pt x="60" y="3"/>
                    <a:pt x="63" y="0"/>
                    <a:pt x="66" y="0"/>
                  </a:cubicBezTo>
                  <a:cubicBezTo>
                    <a:pt x="70" y="0"/>
                    <a:pt x="72" y="3"/>
                    <a:pt x="72" y="6"/>
                  </a:cubicBezTo>
                  <a:cubicBezTo>
                    <a:pt x="72" y="66"/>
                    <a:pt x="72" y="66"/>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69" name="TextBox 68">
            <a:extLst>
              <a:ext uri="{FF2B5EF4-FFF2-40B4-BE49-F238E27FC236}">
                <a16:creationId xmlns:a16="http://schemas.microsoft.com/office/drawing/2014/main" id="{DDDE5BF6-CF59-4447-81BB-D88021942D4F}"/>
              </a:ext>
            </a:extLst>
          </p:cNvPr>
          <p:cNvSpPr txBox="1"/>
          <p:nvPr/>
        </p:nvSpPr>
        <p:spPr>
          <a:xfrm>
            <a:off x="1045696" y="3103868"/>
            <a:ext cx="3427854" cy="1487587"/>
          </a:xfrm>
          <a:prstGeom prst="rect">
            <a:avLst/>
          </a:prstGeom>
          <a:noFill/>
        </p:spPr>
        <p:txBody>
          <a:bodyPr wrap="square" rtlCol="0">
            <a:spAutoFit/>
          </a:bodyPr>
          <a:lstStyle/>
          <a:p>
            <a:pPr defTabSz="1219170">
              <a:spcAft>
                <a:spcPts val="800"/>
              </a:spcAft>
            </a:pPr>
            <a:r>
              <a:rPr lang="en-US" sz="1400" b="1" kern="0" dirty="0">
                <a:solidFill>
                  <a:schemeClr val="bg1"/>
                </a:solidFill>
                <a:cs typeface="Arial" panose="020B0604020202020204" pitchFamily="34" charset="0"/>
              </a:rPr>
              <a:t>Consolidated</a:t>
            </a:r>
            <a:r>
              <a:rPr lang="en-US" sz="1400" kern="0" dirty="0">
                <a:solidFill>
                  <a:schemeClr val="bg1"/>
                </a:solidFill>
                <a:cs typeface="Arial" panose="020B0604020202020204" pitchFamily="34" charset="0"/>
              </a:rPr>
              <a:t> data store + data management platform that supports </a:t>
            </a:r>
            <a:r>
              <a:rPr lang="en-US" sz="1400" b="1" kern="0" dirty="0">
                <a:solidFill>
                  <a:schemeClr val="bg1"/>
                </a:solidFill>
                <a:cs typeface="Arial" panose="020B0604020202020204" pitchFamily="34" charset="0"/>
              </a:rPr>
              <a:t>interoperability</a:t>
            </a:r>
            <a:r>
              <a:rPr lang="en-US" sz="1400" kern="0" dirty="0">
                <a:solidFill>
                  <a:schemeClr val="bg1"/>
                </a:solidFill>
                <a:cs typeface="Arial" panose="020B0604020202020204" pitchFamily="34" charset="0"/>
              </a:rPr>
              <a:t> and </a:t>
            </a:r>
            <a:r>
              <a:rPr lang="en-US" sz="1400" b="1" kern="0" dirty="0">
                <a:solidFill>
                  <a:schemeClr val="bg1"/>
                </a:solidFill>
                <a:cs typeface="Arial" panose="020B0604020202020204" pitchFamily="34" charset="0"/>
              </a:rPr>
              <a:t>ease of integration </a:t>
            </a:r>
            <a:r>
              <a:rPr lang="en-US" sz="1400" kern="0" dirty="0">
                <a:solidFill>
                  <a:schemeClr val="bg1"/>
                </a:solidFill>
                <a:cs typeface="Arial" panose="020B0604020202020204" pitchFamily="34" charset="0"/>
              </a:rPr>
              <a:t>across datasets within and outside of MOH</a:t>
            </a:r>
          </a:p>
          <a:p>
            <a:pPr defTabSz="1219170">
              <a:spcAft>
                <a:spcPts val="800"/>
              </a:spcAft>
            </a:pPr>
            <a:endParaRPr lang="en-US" sz="1400" kern="0" dirty="0">
              <a:solidFill>
                <a:schemeClr val="bg1"/>
              </a:solidFill>
              <a:cs typeface="Arial" panose="020B0604020202020204" pitchFamily="34" charset="0"/>
            </a:endParaRPr>
          </a:p>
        </p:txBody>
      </p:sp>
      <p:sp>
        <p:nvSpPr>
          <p:cNvPr id="70" name="TextBox 69">
            <a:extLst>
              <a:ext uri="{FF2B5EF4-FFF2-40B4-BE49-F238E27FC236}">
                <a16:creationId xmlns:a16="http://schemas.microsoft.com/office/drawing/2014/main" id="{E4C3A3E9-A166-4AF1-B62E-DA012EBBBBEC}"/>
              </a:ext>
            </a:extLst>
          </p:cNvPr>
          <p:cNvSpPr txBox="1"/>
          <p:nvPr/>
        </p:nvSpPr>
        <p:spPr>
          <a:xfrm>
            <a:off x="4640877" y="3087964"/>
            <a:ext cx="3427854" cy="1272143"/>
          </a:xfrm>
          <a:prstGeom prst="rect">
            <a:avLst/>
          </a:prstGeom>
          <a:noFill/>
        </p:spPr>
        <p:txBody>
          <a:bodyPr wrap="square" rtlCol="0">
            <a:spAutoFit/>
          </a:bodyPr>
          <a:lstStyle/>
          <a:p>
            <a:pPr defTabSz="1219170">
              <a:spcAft>
                <a:spcPts val="800"/>
              </a:spcAft>
            </a:pPr>
            <a:r>
              <a:rPr lang="en-US" sz="1400" b="1" kern="0" dirty="0">
                <a:solidFill>
                  <a:schemeClr val="bg1"/>
                </a:solidFill>
                <a:cs typeface="Arial" panose="020B0604020202020204" pitchFamily="34" charset="0"/>
              </a:rPr>
              <a:t>Layered</a:t>
            </a:r>
            <a:r>
              <a:rPr lang="en-US" sz="1400" kern="0" dirty="0">
                <a:solidFill>
                  <a:schemeClr val="bg1"/>
                </a:solidFill>
                <a:cs typeface="Arial" panose="020B0604020202020204" pitchFamily="34" charset="0"/>
              </a:rPr>
              <a:t> approach to data storage and consumption to meet the </a:t>
            </a:r>
            <a:r>
              <a:rPr lang="en-US" sz="1400" b="1" kern="0" dirty="0">
                <a:solidFill>
                  <a:schemeClr val="bg1"/>
                </a:solidFill>
                <a:cs typeface="Arial" panose="020B0604020202020204" pitchFamily="34" charset="0"/>
              </a:rPr>
              <a:t>variety of needs </a:t>
            </a:r>
            <a:r>
              <a:rPr lang="en-US" sz="1400" kern="0" dirty="0">
                <a:solidFill>
                  <a:schemeClr val="bg1"/>
                </a:solidFill>
                <a:cs typeface="Arial" panose="020B0604020202020204" pitchFamily="34" charset="0"/>
              </a:rPr>
              <a:t>from various data analytics users and use cases</a:t>
            </a:r>
          </a:p>
          <a:p>
            <a:pPr marL="146047" indent="-146047" defTabSz="1219170">
              <a:spcAft>
                <a:spcPts val="800"/>
              </a:spcAft>
              <a:buFont typeface="Arial" panose="020B0604020202020204" pitchFamily="34" charset="0"/>
              <a:buChar char="•"/>
            </a:pPr>
            <a:endParaRPr lang="en-US" sz="1400" kern="0" dirty="0">
              <a:solidFill>
                <a:schemeClr val="bg1"/>
              </a:solidFill>
              <a:cs typeface="Arial" panose="020B0604020202020204" pitchFamily="34" charset="0"/>
            </a:endParaRPr>
          </a:p>
        </p:txBody>
      </p:sp>
      <p:grpSp>
        <p:nvGrpSpPr>
          <p:cNvPr id="71" name="Group 70">
            <a:extLst>
              <a:ext uri="{FF2B5EF4-FFF2-40B4-BE49-F238E27FC236}">
                <a16:creationId xmlns:a16="http://schemas.microsoft.com/office/drawing/2014/main" id="{D36E7548-5D67-4567-9035-24020A1F4471}"/>
              </a:ext>
            </a:extLst>
          </p:cNvPr>
          <p:cNvGrpSpPr>
            <a:grpSpLocks noChangeAspect="1"/>
          </p:cNvGrpSpPr>
          <p:nvPr/>
        </p:nvGrpSpPr>
        <p:grpSpPr>
          <a:xfrm>
            <a:off x="1554323" y="1424583"/>
            <a:ext cx="505458" cy="730867"/>
            <a:chOff x="2294640" y="4750693"/>
            <a:chExt cx="771525" cy="1231708"/>
          </a:xfrm>
        </p:grpSpPr>
        <p:grpSp>
          <p:nvGrpSpPr>
            <p:cNvPr id="72" name="Group 71">
              <a:extLst>
                <a:ext uri="{FF2B5EF4-FFF2-40B4-BE49-F238E27FC236}">
                  <a16:creationId xmlns:a16="http://schemas.microsoft.com/office/drawing/2014/main" id="{39914696-2281-46F9-A6CC-18651864DCC7}"/>
                </a:ext>
              </a:extLst>
            </p:cNvPr>
            <p:cNvGrpSpPr/>
            <p:nvPr/>
          </p:nvGrpSpPr>
          <p:grpSpPr>
            <a:xfrm>
              <a:off x="2294640" y="4750693"/>
              <a:ext cx="771525" cy="1231708"/>
              <a:chOff x="6502401" y="1370013"/>
              <a:chExt cx="896938" cy="1431925"/>
            </a:xfrm>
          </p:grpSpPr>
          <p:sp>
            <p:nvSpPr>
              <p:cNvPr id="74" name="Freeform 159">
                <a:extLst>
                  <a:ext uri="{FF2B5EF4-FFF2-40B4-BE49-F238E27FC236}">
                    <a16:creationId xmlns:a16="http://schemas.microsoft.com/office/drawing/2014/main" id="{0E443450-1BCD-4908-BB1F-98280D0FD263}"/>
                  </a:ext>
                </a:extLst>
              </p:cNvPr>
              <p:cNvSpPr>
                <a:spLocks/>
              </p:cNvSpPr>
              <p:nvPr/>
            </p:nvSpPr>
            <p:spPr bwMode="auto">
              <a:xfrm>
                <a:off x="6842126" y="1993901"/>
                <a:ext cx="217488" cy="330200"/>
              </a:xfrm>
              <a:custGeom>
                <a:avLst/>
                <a:gdLst>
                  <a:gd name="T0" fmla="*/ 114 w 137"/>
                  <a:gd name="T1" fmla="*/ 58 h 208"/>
                  <a:gd name="T2" fmla="*/ 114 w 137"/>
                  <a:gd name="T3" fmla="*/ 0 h 208"/>
                  <a:gd name="T4" fmla="*/ 23 w 137"/>
                  <a:gd name="T5" fmla="*/ 0 h 208"/>
                  <a:gd name="T6" fmla="*/ 23 w 137"/>
                  <a:gd name="T7" fmla="*/ 58 h 208"/>
                  <a:gd name="T8" fmla="*/ 0 w 137"/>
                  <a:gd name="T9" fmla="*/ 61 h 208"/>
                  <a:gd name="T10" fmla="*/ 23 w 137"/>
                  <a:gd name="T11" fmla="*/ 208 h 208"/>
                  <a:gd name="T12" fmla="*/ 114 w 137"/>
                  <a:gd name="T13" fmla="*/ 208 h 208"/>
                  <a:gd name="T14" fmla="*/ 137 w 137"/>
                  <a:gd name="T15" fmla="*/ 61 h 208"/>
                  <a:gd name="T16" fmla="*/ 114 w 137"/>
                  <a:gd name="T17" fmla="*/ 5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08">
                    <a:moveTo>
                      <a:pt x="114" y="58"/>
                    </a:moveTo>
                    <a:lnTo>
                      <a:pt x="114" y="0"/>
                    </a:lnTo>
                    <a:lnTo>
                      <a:pt x="23" y="0"/>
                    </a:lnTo>
                    <a:lnTo>
                      <a:pt x="23" y="58"/>
                    </a:lnTo>
                    <a:lnTo>
                      <a:pt x="0" y="61"/>
                    </a:lnTo>
                    <a:lnTo>
                      <a:pt x="23" y="208"/>
                    </a:lnTo>
                    <a:lnTo>
                      <a:pt x="114" y="208"/>
                    </a:lnTo>
                    <a:lnTo>
                      <a:pt x="137" y="61"/>
                    </a:lnTo>
                    <a:lnTo>
                      <a:pt x="114" y="58"/>
                    </a:lnTo>
                    <a:close/>
                  </a:path>
                </a:pathLst>
              </a:custGeom>
              <a:solidFill>
                <a:srgbClr val="F6CC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5" name="Freeform 160">
                <a:extLst>
                  <a:ext uri="{FF2B5EF4-FFF2-40B4-BE49-F238E27FC236}">
                    <a16:creationId xmlns:a16="http://schemas.microsoft.com/office/drawing/2014/main" id="{2D7833D7-D24B-4E4C-8B92-5FB2DF33EC4F}"/>
                  </a:ext>
                </a:extLst>
              </p:cNvPr>
              <p:cNvSpPr>
                <a:spLocks/>
              </p:cNvSpPr>
              <p:nvPr/>
            </p:nvSpPr>
            <p:spPr bwMode="auto">
              <a:xfrm>
                <a:off x="6842126" y="1993901"/>
                <a:ext cx="217488" cy="330200"/>
              </a:xfrm>
              <a:custGeom>
                <a:avLst/>
                <a:gdLst>
                  <a:gd name="T0" fmla="*/ 114 w 137"/>
                  <a:gd name="T1" fmla="*/ 58 h 208"/>
                  <a:gd name="T2" fmla="*/ 114 w 137"/>
                  <a:gd name="T3" fmla="*/ 0 h 208"/>
                  <a:gd name="T4" fmla="*/ 23 w 137"/>
                  <a:gd name="T5" fmla="*/ 0 h 208"/>
                  <a:gd name="T6" fmla="*/ 23 w 137"/>
                  <a:gd name="T7" fmla="*/ 58 h 208"/>
                  <a:gd name="T8" fmla="*/ 0 w 137"/>
                  <a:gd name="T9" fmla="*/ 61 h 208"/>
                  <a:gd name="T10" fmla="*/ 23 w 137"/>
                  <a:gd name="T11" fmla="*/ 208 h 208"/>
                  <a:gd name="T12" fmla="*/ 114 w 137"/>
                  <a:gd name="T13" fmla="*/ 208 h 208"/>
                  <a:gd name="T14" fmla="*/ 137 w 137"/>
                  <a:gd name="T15" fmla="*/ 61 h 208"/>
                  <a:gd name="T16" fmla="*/ 114 w 137"/>
                  <a:gd name="T17" fmla="*/ 5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08">
                    <a:moveTo>
                      <a:pt x="114" y="58"/>
                    </a:moveTo>
                    <a:lnTo>
                      <a:pt x="114" y="0"/>
                    </a:lnTo>
                    <a:lnTo>
                      <a:pt x="23" y="0"/>
                    </a:lnTo>
                    <a:lnTo>
                      <a:pt x="23" y="58"/>
                    </a:lnTo>
                    <a:lnTo>
                      <a:pt x="0" y="61"/>
                    </a:lnTo>
                    <a:lnTo>
                      <a:pt x="23" y="208"/>
                    </a:lnTo>
                    <a:lnTo>
                      <a:pt x="114" y="208"/>
                    </a:lnTo>
                    <a:lnTo>
                      <a:pt x="137" y="61"/>
                    </a:lnTo>
                    <a:lnTo>
                      <a:pt x="11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6" name="Freeform 161">
                <a:extLst>
                  <a:ext uri="{FF2B5EF4-FFF2-40B4-BE49-F238E27FC236}">
                    <a16:creationId xmlns:a16="http://schemas.microsoft.com/office/drawing/2014/main" id="{5EDB5F4C-58C8-4D45-9314-FCDD06841E70}"/>
                  </a:ext>
                </a:extLst>
              </p:cNvPr>
              <p:cNvSpPr>
                <a:spLocks/>
              </p:cNvSpPr>
              <p:nvPr/>
            </p:nvSpPr>
            <p:spPr bwMode="auto">
              <a:xfrm>
                <a:off x="6878638" y="2006601"/>
                <a:ext cx="144463" cy="79375"/>
              </a:xfrm>
              <a:custGeom>
                <a:avLst/>
                <a:gdLst>
                  <a:gd name="T0" fmla="*/ 0 w 67"/>
                  <a:gd name="T1" fmla="*/ 0 h 37"/>
                  <a:gd name="T2" fmla="*/ 0 w 67"/>
                  <a:gd name="T3" fmla="*/ 10 h 37"/>
                  <a:gd name="T4" fmla="*/ 67 w 67"/>
                  <a:gd name="T5" fmla="*/ 37 h 37"/>
                  <a:gd name="T6" fmla="*/ 67 w 67"/>
                  <a:gd name="T7" fmla="*/ 3 h 37"/>
                  <a:gd name="T8" fmla="*/ 35 w 67"/>
                  <a:gd name="T9" fmla="*/ 14 h 37"/>
                  <a:gd name="T10" fmla="*/ 0 w 67"/>
                  <a:gd name="T11" fmla="*/ 0 h 37"/>
                </a:gdLst>
                <a:ahLst/>
                <a:cxnLst>
                  <a:cxn ang="0">
                    <a:pos x="T0" y="T1"/>
                  </a:cxn>
                  <a:cxn ang="0">
                    <a:pos x="T2" y="T3"/>
                  </a:cxn>
                  <a:cxn ang="0">
                    <a:pos x="T4" y="T5"/>
                  </a:cxn>
                  <a:cxn ang="0">
                    <a:pos x="T6" y="T7"/>
                  </a:cxn>
                  <a:cxn ang="0">
                    <a:pos x="T8" y="T9"/>
                  </a:cxn>
                  <a:cxn ang="0">
                    <a:pos x="T10" y="T11"/>
                  </a:cxn>
                </a:cxnLst>
                <a:rect l="0" t="0" r="r" b="b"/>
                <a:pathLst>
                  <a:path w="67" h="37">
                    <a:moveTo>
                      <a:pt x="0" y="0"/>
                    </a:moveTo>
                    <a:cubicBezTo>
                      <a:pt x="0" y="10"/>
                      <a:pt x="0" y="10"/>
                      <a:pt x="0" y="10"/>
                    </a:cubicBezTo>
                    <a:cubicBezTo>
                      <a:pt x="67" y="37"/>
                      <a:pt x="67" y="37"/>
                      <a:pt x="67" y="37"/>
                    </a:cubicBezTo>
                    <a:cubicBezTo>
                      <a:pt x="67" y="3"/>
                      <a:pt x="67" y="3"/>
                      <a:pt x="67" y="3"/>
                    </a:cubicBezTo>
                    <a:cubicBezTo>
                      <a:pt x="57" y="10"/>
                      <a:pt x="46" y="14"/>
                      <a:pt x="35" y="14"/>
                    </a:cubicBezTo>
                    <a:cubicBezTo>
                      <a:pt x="24" y="14"/>
                      <a:pt x="11" y="9"/>
                      <a:pt x="0" y="0"/>
                    </a:cubicBezTo>
                  </a:path>
                </a:pathLst>
              </a:custGeom>
              <a:solidFill>
                <a:srgbClr val="EFAB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7" name="Freeform 162">
                <a:extLst>
                  <a:ext uri="{FF2B5EF4-FFF2-40B4-BE49-F238E27FC236}">
                    <a16:creationId xmlns:a16="http://schemas.microsoft.com/office/drawing/2014/main" id="{B67A4F9A-5FF9-4C6C-99DF-B39C7C4924BF}"/>
                  </a:ext>
                </a:extLst>
              </p:cNvPr>
              <p:cNvSpPr>
                <a:spLocks/>
              </p:cNvSpPr>
              <p:nvPr/>
            </p:nvSpPr>
            <p:spPr bwMode="auto">
              <a:xfrm>
                <a:off x="6502401" y="2082801"/>
                <a:ext cx="896938" cy="704850"/>
              </a:xfrm>
              <a:custGeom>
                <a:avLst/>
                <a:gdLst>
                  <a:gd name="T0" fmla="*/ 407 w 415"/>
                  <a:gd name="T1" fmla="*/ 168 h 327"/>
                  <a:gd name="T2" fmla="*/ 324 w 415"/>
                  <a:gd name="T3" fmla="*/ 24 h 327"/>
                  <a:gd name="T4" fmla="*/ 247 w 415"/>
                  <a:gd name="T5" fmla="*/ 0 h 327"/>
                  <a:gd name="T6" fmla="*/ 247 w 415"/>
                  <a:gd name="T7" fmla="*/ 1 h 327"/>
                  <a:gd name="T8" fmla="*/ 208 w 415"/>
                  <a:gd name="T9" fmla="*/ 108 h 327"/>
                  <a:gd name="T10" fmla="*/ 168 w 415"/>
                  <a:gd name="T11" fmla="*/ 1 h 327"/>
                  <a:gd name="T12" fmla="*/ 168 w 415"/>
                  <a:gd name="T13" fmla="*/ 0 h 327"/>
                  <a:gd name="T14" fmla="*/ 91 w 415"/>
                  <a:gd name="T15" fmla="*/ 24 h 327"/>
                  <a:gd name="T16" fmla="*/ 8 w 415"/>
                  <a:gd name="T17" fmla="*/ 168 h 327"/>
                  <a:gd name="T18" fmla="*/ 12 w 415"/>
                  <a:gd name="T19" fmla="*/ 224 h 327"/>
                  <a:gd name="T20" fmla="*/ 61 w 415"/>
                  <a:gd name="T21" fmla="*/ 327 h 327"/>
                  <a:gd name="T22" fmla="*/ 89 w 415"/>
                  <a:gd name="T23" fmla="*/ 327 h 327"/>
                  <a:gd name="T24" fmla="*/ 196 w 415"/>
                  <a:gd name="T25" fmla="*/ 327 h 327"/>
                  <a:gd name="T26" fmla="*/ 197 w 415"/>
                  <a:gd name="T27" fmla="*/ 327 h 327"/>
                  <a:gd name="T28" fmla="*/ 208 w 415"/>
                  <a:gd name="T29" fmla="*/ 287 h 327"/>
                  <a:gd name="T30" fmla="*/ 218 w 415"/>
                  <a:gd name="T31" fmla="*/ 327 h 327"/>
                  <a:gd name="T32" fmla="*/ 219 w 415"/>
                  <a:gd name="T33" fmla="*/ 327 h 327"/>
                  <a:gd name="T34" fmla="*/ 326 w 415"/>
                  <a:gd name="T35" fmla="*/ 327 h 327"/>
                  <a:gd name="T36" fmla="*/ 354 w 415"/>
                  <a:gd name="T37" fmla="*/ 327 h 327"/>
                  <a:gd name="T38" fmla="*/ 403 w 415"/>
                  <a:gd name="T39" fmla="*/ 224 h 327"/>
                  <a:gd name="T40" fmla="*/ 407 w 415"/>
                  <a:gd name="T41" fmla="*/ 168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5" h="327">
                    <a:moveTo>
                      <a:pt x="407" y="168"/>
                    </a:moveTo>
                    <a:cubicBezTo>
                      <a:pt x="388" y="124"/>
                      <a:pt x="339" y="38"/>
                      <a:pt x="324" y="24"/>
                    </a:cubicBezTo>
                    <a:cubicBezTo>
                      <a:pt x="300" y="1"/>
                      <a:pt x="272" y="2"/>
                      <a:pt x="247" y="0"/>
                    </a:cubicBezTo>
                    <a:cubicBezTo>
                      <a:pt x="247" y="0"/>
                      <a:pt x="247" y="0"/>
                      <a:pt x="247" y="1"/>
                    </a:cubicBezTo>
                    <a:cubicBezTo>
                      <a:pt x="208" y="108"/>
                      <a:pt x="208" y="108"/>
                      <a:pt x="208" y="108"/>
                    </a:cubicBezTo>
                    <a:cubicBezTo>
                      <a:pt x="168" y="1"/>
                      <a:pt x="168" y="1"/>
                      <a:pt x="168" y="1"/>
                    </a:cubicBezTo>
                    <a:cubicBezTo>
                      <a:pt x="168" y="0"/>
                      <a:pt x="168" y="0"/>
                      <a:pt x="168" y="0"/>
                    </a:cubicBezTo>
                    <a:cubicBezTo>
                      <a:pt x="143" y="2"/>
                      <a:pt x="115" y="1"/>
                      <a:pt x="91" y="24"/>
                    </a:cubicBezTo>
                    <a:cubicBezTo>
                      <a:pt x="76" y="38"/>
                      <a:pt x="28" y="124"/>
                      <a:pt x="8" y="168"/>
                    </a:cubicBezTo>
                    <a:cubicBezTo>
                      <a:pt x="0" y="186"/>
                      <a:pt x="2" y="207"/>
                      <a:pt x="12" y="224"/>
                    </a:cubicBezTo>
                    <a:cubicBezTo>
                      <a:pt x="61" y="327"/>
                      <a:pt x="61" y="327"/>
                      <a:pt x="61" y="327"/>
                    </a:cubicBezTo>
                    <a:cubicBezTo>
                      <a:pt x="89" y="327"/>
                      <a:pt x="89" y="327"/>
                      <a:pt x="89" y="327"/>
                    </a:cubicBezTo>
                    <a:cubicBezTo>
                      <a:pt x="196" y="327"/>
                      <a:pt x="196" y="327"/>
                      <a:pt x="196" y="327"/>
                    </a:cubicBezTo>
                    <a:cubicBezTo>
                      <a:pt x="197" y="327"/>
                      <a:pt x="197" y="327"/>
                      <a:pt x="197" y="327"/>
                    </a:cubicBezTo>
                    <a:cubicBezTo>
                      <a:pt x="208" y="287"/>
                      <a:pt x="208" y="287"/>
                      <a:pt x="208" y="287"/>
                    </a:cubicBezTo>
                    <a:cubicBezTo>
                      <a:pt x="218" y="327"/>
                      <a:pt x="218" y="327"/>
                      <a:pt x="218" y="327"/>
                    </a:cubicBezTo>
                    <a:cubicBezTo>
                      <a:pt x="219" y="327"/>
                      <a:pt x="219" y="327"/>
                      <a:pt x="219" y="327"/>
                    </a:cubicBezTo>
                    <a:cubicBezTo>
                      <a:pt x="326" y="327"/>
                      <a:pt x="326" y="327"/>
                      <a:pt x="326" y="327"/>
                    </a:cubicBezTo>
                    <a:cubicBezTo>
                      <a:pt x="354" y="327"/>
                      <a:pt x="354" y="327"/>
                      <a:pt x="354" y="327"/>
                    </a:cubicBezTo>
                    <a:cubicBezTo>
                      <a:pt x="403" y="224"/>
                      <a:pt x="403" y="224"/>
                      <a:pt x="403" y="224"/>
                    </a:cubicBezTo>
                    <a:cubicBezTo>
                      <a:pt x="413" y="207"/>
                      <a:pt x="415" y="186"/>
                      <a:pt x="407" y="168"/>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8" name="Freeform 163">
                <a:extLst>
                  <a:ext uri="{FF2B5EF4-FFF2-40B4-BE49-F238E27FC236}">
                    <a16:creationId xmlns:a16="http://schemas.microsoft.com/office/drawing/2014/main" id="{607DA6BB-567C-4BEF-A988-6D466A699CDC}"/>
                  </a:ext>
                </a:extLst>
              </p:cNvPr>
              <p:cNvSpPr>
                <a:spLocks/>
              </p:cNvSpPr>
              <p:nvPr/>
            </p:nvSpPr>
            <p:spPr bwMode="auto">
              <a:xfrm>
                <a:off x="6783388" y="2082801"/>
                <a:ext cx="168275" cy="231775"/>
              </a:xfrm>
              <a:custGeom>
                <a:avLst/>
                <a:gdLst>
                  <a:gd name="T0" fmla="*/ 0 w 106"/>
                  <a:gd name="T1" fmla="*/ 36 h 146"/>
                  <a:gd name="T2" fmla="*/ 50 w 106"/>
                  <a:gd name="T3" fmla="*/ 55 h 146"/>
                  <a:gd name="T4" fmla="*/ 30 w 106"/>
                  <a:gd name="T5" fmla="*/ 82 h 146"/>
                  <a:gd name="T6" fmla="*/ 106 w 106"/>
                  <a:gd name="T7" fmla="*/ 146 h 146"/>
                  <a:gd name="T8" fmla="*/ 52 w 106"/>
                  <a:gd name="T9" fmla="*/ 0 h 146"/>
                  <a:gd name="T10" fmla="*/ 0 w 106"/>
                  <a:gd name="T11" fmla="*/ 36 h 146"/>
                </a:gdLst>
                <a:ahLst/>
                <a:cxnLst>
                  <a:cxn ang="0">
                    <a:pos x="T0" y="T1"/>
                  </a:cxn>
                  <a:cxn ang="0">
                    <a:pos x="T2" y="T3"/>
                  </a:cxn>
                  <a:cxn ang="0">
                    <a:pos x="T4" y="T5"/>
                  </a:cxn>
                  <a:cxn ang="0">
                    <a:pos x="T6" y="T7"/>
                  </a:cxn>
                  <a:cxn ang="0">
                    <a:pos x="T8" y="T9"/>
                  </a:cxn>
                  <a:cxn ang="0">
                    <a:pos x="T10" y="T11"/>
                  </a:cxn>
                </a:cxnLst>
                <a:rect l="0" t="0" r="r" b="b"/>
                <a:pathLst>
                  <a:path w="106" h="146">
                    <a:moveTo>
                      <a:pt x="0" y="36"/>
                    </a:moveTo>
                    <a:lnTo>
                      <a:pt x="50" y="55"/>
                    </a:lnTo>
                    <a:lnTo>
                      <a:pt x="30" y="82"/>
                    </a:lnTo>
                    <a:lnTo>
                      <a:pt x="106" y="146"/>
                    </a:lnTo>
                    <a:lnTo>
                      <a:pt x="52" y="0"/>
                    </a:lnTo>
                    <a:lnTo>
                      <a:pt x="0" y="3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9" name="Freeform 164">
                <a:extLst>
                  <a:ext uri="{FF2B5EF4-FFF2-40B4-BE49-F238E27FC236}">
                    <a16:creationId xmlns:a16="http://schemas.microsoft.com/office/drawing/2014/main" id="{467A455C-DAA4-458B-AB1C-EDA130D5AADA}"/>
                  </a:ext>
                </a:extLst>
              </p:cNvPr>
              <p:cNvSpPr>
                <a:spLocks/>
              </p:cNvSpPr>
              <p:nvPr/>
            </p:nvSpPr>
            <p:spPr bwMode="auto">
              <a:xfrm>
                <a:off x="6783388" y="2082801"/>
                <a:ext cx="168275" cy="231775"/>
              </a:xfrm>
              <a:custGeom>
                <a:avLst/>
                <a:gdLst>
                  <a:gd name="T0" fmla="*/ 0 w 106"/>
                  <a:gd name="T1" fmla="*/ 36 h 146"/>
                  <a:gd name="T2" fmla="*/ 50 w 106"/>
                  <a:gd name="T3" fmla="*/ 55 h 146"/>
                  <a:gd name="T4" fmla="*/ 30 w 106"/>
                  <a:gd name="T5" fmla="*/ 82 h 146"/>
                  <a:gd name="T6" fmla="*/ 106 w 106"/>
                  <a:gd name="T7" fmla="*/ 146 h 146"/>
                  <a:gd name="T8" fmla="*/ 52 w 106"/>
                  <a:gd name="T9" fmla="*/ 0 h 146"/>
                  <a:gd name="T10" fmla="*/ 0 w 106"/>
                  <a:gd name="T11" fmla="*/ 36 h 146"/>
                </a:gdLst>
                <a:ahLst/>
                <a:cxnLst>
                  <a:cxn ang="0">
                    <a:pos x="T0" y="T1"/>
                  </a:cxn>
                  <a:cxn ang="0">
                    <a:pos x="T2" y="T3"/>
                  </a:cxn>
                  <a:cxn ang="0">
                    <a:pos x="T4" y="T5"/>
                  </a:cxn>
                  <a:cxn ang="0">
                    <a:pos x="T6" y="T7"/>
                  </a:cxn>
                  <a:cxn ang="0">
                    <a:pos x="T8" y="T9"/>
                  </a:cxn>
                  <a:cxn ang="0">
                    <a:pos x="T10" y="T11"/>
                  </a:cxn>
                </a:cxnLst>
                <a:rect l="0" t="0" r="r" b="b"/>
                <a:pathLst>
                  <a:path w="106" h="146">
                    <a:moveTo>
                      <a:pt x="0" y="36"/>
                    </a:moveTo>
                    <a:lnTo>
                      <a:pt x="50" y="55"/>
                    </a:lnTo>
                    <a:lnTo>
                      <a:pt x="30" y="82"/>
                    </a:lnTo>
                    <a:lnTo>
                      <a:pt x="106" y="146"/>
                    </a:lnTo>
                    <a:lnTo>
                      <a:pt x="52" y="0"/>
                    </a:lnTo>
                    <a:lnTo>
                      <a:pt x="0" y="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80" name="Freeform 165">
                <a:extLst>
                  <a:ext uri="{FF2B5EF4-FFF2-40B4-BE49-F238E27FC236}">
                    <a16:creationId xmlns:a16="http://schemas.microsoft.com/office/drawing/2014/main" id="{5141389C-0C31-4200-A9ED-FA7F5C23F5E8}"/>
                  </a:ext>
                </a:extLst>
              </p:cNvPr>
              <p:cNvSpPr>
                <a:spLocks/>
              </p:cNvSpPr>
              <p:nvPr/>
            </p:nvSpPr>
            <p:spPr bwMode="auto">
              <a:xfrm>
                <a:off x="6951663" y="2082801"/>
                <a:ext cx="166688" cy="231775"/>
              </a:xfrm>
              <a:custGeom>
                <a:avLst/>
                <a:gdLst>
                  <a:gd name="T0" fmla="*/ 105 w 105"/>
                  <a:gd name="T1" fmla="*/ 36 h 146"/>
                  <a:gd name="T2" fmla="*/ 53 w 105"/>
                  <a:gd name="T3" fmla="*/ 0 h 146"/>
                  <a:gd name="T4" fmla="*/ 0 w 105"/>
                  <a:gd name="T5" fmla="*/ 146 h 146"/>
                  <a:gd name="T6" fmla="*/ 75 w 105"/>
                  <a:gd name="T7" fmla="*/ 82 h 146"/>
                  <a:gd name="T8" fmla="*/ 55 w 105"/>
                  <a:gd name="T9" fmla="*/ 55 h 146"/>
                  <a:gd name="T10" fmla="*/ 105 w 105"/>
                  <a:gd name="T11" fmla="*/ 36 h 146"/>
                </a:gdLst>
                <a:ahLst/>
                <a:cxnLst>
                  <a:cxn ang="0">
                    <a:pos x="T0" y="T1"/>
                  </a:cxn>
                  <a:cxn ang="0">
                    <a:pos x="T2" y="T3"/>
                  </a:cxn>
                  <a:cxn ang="0">
                    <a:pos x="T4" y="T5"/>
                  </a:cxn>
                  <a:cxn ang="0">
                    <a:pos x="T6" y="T7"/>
                  </a:cxn>
                  <a:cxn ang="0">
                    <a:pos x="T8" y="T9"/>
                  </a:cxn>
                  <a:cxn ang="0">
                    <a:pos x="T10" y="T11"/>
                  </a:cxn>
                </a:cxnLst>
                <a:rect l="0" t="0" r="r" b="b"/>
                <a:pathLst>
                  <a:path w="105" h="146">
                    <a:moveTo>
                      <a:pt x="105" y="36"/>
                    </a:moveTo>
                    <a:lnTo>
                      <a:pt x="53" y="0"/>
                    </a:lnTo>
                    <a:lnTo>
                      <a:pt x="0" y="146"/>
                    </a:lnTo>
                    <a:lnTo>
                      <a:pt x="75" y="82"/>
                    </a:lnTo>
                    <a:lnTo>
                      <a:pt x="55" y="55"/>
                    </a:lnTo>
                    <a:lnTo>
                      <a:pt x="105" y="3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81" name="Freeform 166">
                <a:extLst>
                  <a:ext uri="{FF2B5EF4-FFF2-40B4-BE49-F238E27FC236}">
                    <a16:creationId xmlns:a16="http://schemas.microsoft.com/office/drawing/2014/main" id="{2DBA6384-11A3-4263-9332-E93BA2A0D39B}"/>
                  </a:ext>
                </a:extLst>
              </p:cNvPr>
              <p:cNvSpPr>
                <a:spLocks/>
              </p:cNvSpPr>
              <p:nvPr/>
            </p:nvSpPr>
            <p:spPr bwMode="auto">
              <a:xfrm>
                <a:off x="6951663" y="2082801"/>
                <a:ext cx="166688" cy="231775"/>
              </a:xfrm>
              <a:custGeom>
                <a:avLst/>
                <a:gdLst>
                  <a:gd name="T0" fmla="*/ 105 w 105"/>
                  <a:gd name="T1" fmla="*/ 36 h 146"/>
                  <a:gd name="T2" fmla="*/ 53 w 105"/>
                  <a:gd name="T3" fmla="*/ 0 h 146"/>
                  <a:gd name="T4" fmla="*/ 0 w 105"/>
                  <a:gd name="T5" fmla="*/ 146 h 146"/>
                  <a:gd name="T6" fmla="*/ 75 w 105"/>
                  <a:gd name="T7" fmla="*/ 82 h 146"/>
                  <a:gd name="T8" fmla="*/ 55 w 105"/>
                  <a:gd name="T9" fmla="*/ 55 h 146"/>
                  <a:gd name="T10" fmla="*/ 105 w 105"/>
                  <a:gd name="T11" fmla="*/ 36 h 146"/>
                </a:gdLst>
                <a:ahLst/>
                <a:cxnLst>
                  <a:cxn ang="0">
                    <a:pos x="T0" y="T1"/>
                  </a:cxn>
                  <a:cxn ang="0">
                    <a:pos x="T2" y="T3"/>
                  </a:cxn>
                  <a:cxn ang="0">
                    <a:pos x="T4" y="T5"/>
                  </a:cxn>
                  <a:cxn ang="0">
                    <a:pos x="T6" y="T7"/>
                  </a:cxn>
                  <a:cxn ang="0">
                    <a:pos x="T8" y="T9"/>
                  </a:cxn>
                  <a:cxn ang="0">
                    <a:pos x="T10" y="T11"/>
                  </a:cxn>
                </a:cxnLst>
                <a:rect l="0" t="0" r="r" b="b"/>
                <a:pathLst>
                  <a:path w="105" h="146">
                    <a:moveTo>
                      <a:pt x="105" y="36"/>
                    </a:moveTo>
                    <a:lnTo>
                      <a:pt x="53" y="0"/>
                    </a:lnTo>
                    <a:lnTo>
                      <a:pt x="0" y="146"/>
                    </a:lnTo>
                    <a:lnTo>
                      <a:pt x="75" y="82"/>
                    </a:lnTo>
                    <a:lnTo>
                      <a:pt x="55" y="55"/>
                    </a:lnTo>
                    <a:lnTo>
                      <a:pt x="105" y="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82" name="Freeform 167">
                <a:extLst>
                  <a:ext uri="{FF2B5EF4-FFF2-40B4-BE49-F238E27FC236}">
                    <a16:creationId xmlns:a16="http://schemas.microsoft.com/office/drawing/2014/main" id="{34332EE3-4F91-4AF3-A5D6-D2DF3CBB693C}"/>
                  </a:ext>
                </a:extLst>
              </p:cNvPr>
              <p:cNvSpPr>
                <a:spLocks/>
              </p:cNvSpPr>
              <p:nvPr/>
            </p:nvSpPr>
            <p:spPr bwMode="auto">
              <a:xfrm>
                <a:off x="6842126" y="1438276"/>
                <a:ext cx="431800" cy="576263"/>
              </a:xfrm>
              <a:custGeom>
                <a:avLst/>
                <a:gdLst>
                  <a:gd name="T0" fmla="*/ 91 w 200"/>
                  <a:gd name="T1" fmla="*/ 266 h 267"/>
                  <a:gd name="T2" fmla="*/ 49 w 200"/>
                  <a:gd name="T3" fmla="*/ 201 h 267"/>
                  <a:gd name="T4" fmla="*/ 99 w 200"/>
                  <a:gd name="T5" fmla="*/ 5 h 267"/>
                  <a:gd name="T6" fmla="*/ 91 w 200"/>
                  <a:gd name="T7" fmla="*/ 266 h 267"/>
                </a:gdLst>
                <a:ahLst/>
                <a:cxnLst>
                  <a:cxn ang="0">
                    <a:pos x="T0" y="T1"/>
                  </a:cxn>
                  <a:cxn ang="0">
                    <a:pos x="T2" y="T3"/>
                  </a:cxn>
                  <a:cxn ang="0">
                    <a:pos x="T4" y="T5"/>
                  </a:cxn>
                  <a:cxn ang="0">
                    <a:pos x="T6" y="T7"/>
                  </a:cxn>
                </a:cxnLst>
                <a:rect l="0" t="0" r="r" b="b"/>
                <a:pathLst>
                  <a:path w="200" h="267">
                    <a:moveTo>
                      <a:pt x="91" y="266"/>
                    </a:moveTo>
                    <a:cubicBezTo>
                      <a:pt x="68" y="266"/>
                      <a:pt x="49" y="237"/>
                      <a:pt x="49" y="201"/>
                    </a:cubicBezTo>
                    <a:cubicBezTo>
                      <a:pt x="49" y="166"/>
                      <a:pt x="0" y="0"/>
                      <a:pt x="99" y="5"/>
                    </a:cubicBezTo>
                    <a:cubicBezTo>
                      <a:pt x="180" y="9"/>
                      <a:pt x="200" y="267"/>
                      <a:pt x="91" y="266"/>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83" name="Freeform 168">
                <a:extLst>
                  <a:ext uri="{FF2B5EF4-FFF2-40B4-BE49-F238E27FC236}">
                    <a16:creationId xmlns:a16="http://schemas.microsoft.com/office/drawing/2014/main" id="{23FA81F7-3DC2-4F56-BA6D-08FDBBA401F3}"/>
                  </a:ext>
                </a:extLst>
              </p:cNvPr>
              <p:cNvSpPr>
                <a:spLocks/>
              </p:cNvSpPr>
              <p:nvPr/>
            </p:nvSpPr>
            <p:spPr bwMode="auto">
              <a:xfrm>
                <a:off x="6750051" y="1485901"/>
                <a:ext cx="407988" cy="550863"/>
              </a:xfrm>
              <a:custGeom>
                <a:avLst/>
                <a:gdLst>
                  <a:gd name="T0" fmla="*/ 171 w 188"/>
                  <a:gd name="T1" fmla="*/ 119 h 255"/>
                  <a:gd name="T2" fmla="*/ 171 w 188"/>
                  <a:gd name="T3" fmla="*/ 84 h 255"/>
                  <a:gd name="T4" fmla="*/ 94 w 188"/>
                  <a:gd name="T5" fmla="*/ 0 h 255"/>
                  <a:gd name="T6" fmla="*/ 17 w 188"/>
                  <a:gd name="T7" fmla="*/ 84 h 255"/>
                  <a:gd name="T8" fmla="*/ 17 w 188"/>
                  <a:gd name="T9" fmla="*/ 119 h 255"/>
                  <a:gd name="T10" fmla="*/ 0 w 188"/>
                  <a:gd name="T11" fmla="*/ 136 h 255"/>
                  <a:gd name="T12" fmla="*/ 0 w 188"/>
                  <a:gd name="T13" fmla="*/ 153 h 255"/>
                  <a:gd name="T14" fmla="*/ 17 w 188"/>
                  <a:gd name="T15" fmla="*/ 170 h 255"/>
                  <a:gd name="T16" fmla="*/ 94 w 188"/>
                  <a:gd name="T17" fmla="*/ 255 h 255"/>
                  <a:gd name="T18" fmla="*/ 171 w 188"/>
                  <a:gd name="T19" fmla="*/ 170 h 255"/>
                  <a:gd name="T20" fmla="*/ 188 w 188"/>
                  <a:gd name="T21" fmla="*/ 153 h 255"/>
                  <a:gd name="T22" fmla="*/ 188 w 188"/>
                  <a:gd name="T23" fmla="*/ 136 h 255"/>
                  <a:gd name="T24" fmla="*/ 171 w 188"/>
                  <a:gd name="T25" fmla="*/ 119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255">
                    <a:moveTo>
                      <a:pt x="171" y="119"/>
                    </a:moveTo>
                    <a:cubicBezTo>
                      <a:pt x="171" y="84"/>
                      <a:pt x="171" y="84"/>
                      <a:pt x="171" y="84"/>
                    </a:cubicBezTo>
                    <a:cubicBezTo>
                      <a:pt x="171" y="47"/>
                      <a:pt x="128" y="0"/>
                      <a:pt x="94" y="0"/>
                    </a:cubicBezTo>
                    <a:cubicBezTo>
                      <a:pt x="60" y="0"/>
                      <a:pt x="17" y="47"/>
                      <a:pt x="17" y="84"/>
                    </a:cubicBezTo>
                    <a:cubicBezTo>
                      <a:pt x="17" y="119"/>
                      <a:pt x="17" y="119"/>
                      <a:pt x="17" y="119"/>
                    </a:cubicBezTo>
                    <a:cubicBezTo>
                      <a:pt x="8" y="119"/>
                      <a:pt x="0" y="126"/>
                      <a:pt x="0" y="136"/>
                    </a:cubicBezTo>
                    <a:cubicBezTo>
                      <a:pt x="0" y="153"/>
                      <a:pt x="0" y="153"/>
                      <a:pt x="0" y="153"/>
                    </a:cubicBezTo>
                    <a:cubicBezTo>
                      <a:pt x="0" y="162"/>
                      <a:pt x="8" y="170"/>
                      <a:pt x="17" y="170"/>
                    </a:cubicBezTo>
                    <a:cubicBezTo>
                      <a:pt x="17" y="207"/>
                      <a:pt x="60" y="255"/>
                      <a:pt x="94" y="255"/>
                    </a:cubicBezTo>
                    <a:cubicBezTo>
                      <a:pt x="128" y="255"/>
                      <a:pt x="171" y="207"/>
                      <a:pt x="171" y="170"/>
                    </a:cubicBezTo>
                    <a:cubicBezTo>
                      <a:pt x="181" y="170"/>
                      <a:pt x="188" y="162"/>
                      <a:pt x="188" y="153"/>
                    </a:cubicBezTo>
                    <a:cubicBezTo>
                      <a:pt x="188" y="136"/>
                      <a:pt x="188" y="136"/>
                      <a:pt x="188" y="136"/>
                    </a:cubicBezTo>
                    <a:cubicBezTo>
                      <a:pt x="188" y="126"/>
                      <a:pt x="181" y="119"/>
                      <a:pt x="171" y="119"/>
                    </a:cubicBezTo>
                  </a:path>
                </a:pathLst>
              </a:custGeom>
              <a:solidFill>
                <a:srgbClr val="F6CC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84" name="Freeform 169">
                <a:extLst>
                  <a:ext uri="{FF2B5EF4-FFF2-40B4-BE49-F238E27FC236}">
                    <a16:creationId xmlns:a16="http://schemas.microsoft.com/office/drawing/2014/main" id="{34F5E0B0-7D88-4F5C-8C82-AA35AFEABD7E}"/>
                  </a:ext>
                </a:extLst>
              </p:cNvPr>
              <p:cNvSpPr>
                <a:spLocks/>
              </p:cNvSpPr>
              <p:nvPr/>
            </p:nvSpPr>
            <p:spPr bwMode="auto">
              <a:xfrm>
                <a:off x="6916738" y="1485901"/>
                <a:ext cx="241300" cy="550863"/>
              </a:xfrm>
              <a:custGeom>
                <a:avLst/>
                <a:gdLst>
                  <a:gd name="T0" fmla="*/ 17 w 111"/>
                  <a:gd name="T1" fmla="*/ 0 h 255"/>
                  <a:gd name="T2" fmla="*/ 17 w 111"/>
                  <a:gd name="T3" fmla="*/ 136 h 255"/>
                  <a:gd name="T4" fmla="*/ 0 w 111"/>
                  <a:gd name="T5" fmla="*/ 190 h 255"/>
                  <a:gd name="T6" fmla="*/ 17 w 111"/>
                  <a:gd name="T7" fmla="*/ 193 h 255"/>
                  <a:gd name="T8" fmla="*/ 17 w 111"/>
                  <a:gd name="T9" fmla="*/ 255 h 255"/>
                  <a:gd name="T10" fmla="*/ 94 w 111"/>
                  <a:gd name="T11" fmla="*/ 170 h 255"/>
                  <a:gd name="T12" fmla="*/ 111 w 111"/>
                  <a:gd name="T13" fmla="*/ 153 h 255"/>
                  <a:gd name="T14" fmla="*/ 111 w 111"/>
                  <a:gd name="T15" fmla="*/ 136 h 255"/>
                  <a:gd name="T16" fmla="*/ 94 w 111"/>
                  <a:gd name="T17" fmla="*/ 119 h 255"/>
                  <a:gd name="T18" fmla="*/ 94 w 111"/>
                  <a:gd name="T19" fmla="*/ 84 h 255"/>
                  <a:gd name="T20" fmla="*/ 19 w 111"/>
                  <a:gd name="T21" fmla="*/ 0 h 255"/>
                  <a:gd name="T22" fmla="*/ 17 w 111"/>
                  <a:gd name="T2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255">
                    <a:moveTo>
                      <a:pt x="17" y="0"/>
                    </a:moveTo>
                    <a:cubicBezTo>
                      <a:pt x="17" y="136"/>
                      <a:pt x="17" y="136"/>
                      <a:pt x="17" y="136"/>
                    </a:cubicBezTo>
                    <a:cubicBezTo>
                      <a:pt x="5" y="162"/>
                      <a:pt x="0" y="190"/>
                      <a:pt x="0" y="190"/>
                    </a:cubicBezTo>
                    <a:cubicBezTo>
                      <a:pt x="17" y="193"/>
                      <a:pt x="17" y="193"/>
                      <a:pt x="17" y="193"/>
                    </a:cubicBezTo>
                    <a:cubicBezTo>
                      <a:pt x="17" y="255"/>
                      <a:pt x="17" y="255"/>
                      <a:pt x="17" y="255"/>
                    </a:cubicBezTo>
                    <a:cubicBezTo>
                      <a:pt x="51" y="255"/>
                      <a:pt x="94" y="207"/>
                      <a:pt x="94" y="170"/>
                    </a:cubicBezTo>
                    <a:cubicBezTo>
                      <a:pt x="104" y="170"/>
                      <a:pt x="111" y="162"/>
                      <a:pt x="111" y="153"/>
                    </a:cubicBezTo>
                    <a:cubicBezTo>
                      <a:pt x="111" y="136"/>
                      <a:pt x="111" y="136"/>
                      <a:pt x="111" y="136"/>
                    </a:cubicBezTo>
                    <a:cubicBezTo>
                      <a:pt x="111" y="126"/>
                      <a:pt x="104" y="119"/>
                      <a:pt x="94" y="119"/>
                    </a:cubicBezTo>
                    <a:cubicBezTo>
                      <a:pt x="94" y="84"/>
                      <a:pt x="94" y="84"/>
                      <a:pt x="94" y="84"/>
                    </a:cubicBezTo>
                    <a:cubicBezTo>
                      <a:pt x="94" y="47"/>
                      <a:pt x="53" y="2"/>
                      <a:pt x="19" y="0"/>
                    </a:cubicBezTo>
                    <a:cubicBezTo>
                      <a:pt x="19" y="0"/>
                      <a:pt x="18" y="0"/>
                      <a:pt x="17" y="0"/>
                    </a:cubicBezTo>
                  </a:path>
                </a:pathLst>
              </a:custGeom>
              <a:solidFill>
                <a:srgbClr val="F6CC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85" name="Freeform 171">
                <a:extLst>
                  <a:ext uri="{FF2B5EF4-FFF2-40B4-BE49-F238E27FC236}">
                    <a16:creationId xmlns:a16="http://schemas.microsoft.com/office/drawing/2014/main" id="{78305EEB-2D26-49FC-8943-527D8529EB62}"/>
                  </a:ext>
                </a:extLst>
              </p:cNvPr>
              <p:cNvSpPr>
                <a:spLocks/>
              </p:cNvSpPr>
              <p:nvPr/>
            </p:nvSpPr>
            <p:spPr bwMode="auto">
              <a:xfrm>
                <a:off x="6692901" y="1370013"/>
                <a:ext cx="471488" cy="644525"/>
              </a:xfrm>
              <a:custGeom>
                <a:avLst/>
                <a:gdLst>
                  <a:gd name="T0" fmla="*/ 41 w 218"/>
                  <a:gd name="T1" fmla="*/ 299 h 299"/>
                  <a:gd name="T2" fmla="*/ 13 w 218"/>
                  <a:gd name="T3" fmla="*/ 113 h 299"/>
                  <a:gd name="T4" fmla="*/ 181 w 218"/>
                  <a:gd name="T5" fmla="*/ 67 h 299"/>
                  <a:gd name="T6" fmla="*/ 198 w 218"/>
                  <a:gd name="T7" fmla="*/ 169 h 299"/>
                  <a:gd name="T8" fmla="*/ 155 w 218"/>
                  <a:gd name="T9" fmla="*/ 105 h 299"/>
                  <a:gd name="T10" fmla="*/ 41 w 218"/>
                  <a:gd name="T11" fmla="*/ 299 h 299"/>
                </a:gdLst>
                <a:ahLst/>
                <a:cxnLst>
                  <a:cxn ang="0">
                    <a:pos x="T0" y="T1"/>
                  </a:cxn>
                  <a:cxn ang="0">
                    <a:pos x="T2" y="T3"/>
                  </a:cxn>
                  <a:cxn ang="0">
                    <a:pos x="T4" y="T5"/>
                  </a:cxn>
                  <a:cxn ang="0">
                    <a:pos x="T6" y="T7"/>
                  </a:cxn>
                  <a:cxn ang="0">
                    <a:pos x="T8" y="T9"/>
                  </a:cxn>
                  <a:cxn ang="0">
                    <a:pos x="T10" y="T11"/>
                  </a:cxn>
                </a:cxnLst>
                <a:rect l="0" t="0" r="r" b="b"/>
                <a:pathLst>
                  <a:path w="218" h="299">
                    <a:moveTo>
                      <a:pt x="41" y="299"/>
                    </a:moveTo>
                    <a:cubicBezTo>
                      <a:pt x="16" y="218"/>
                      <a:pt x="0" y="167"/>
                      <a:pt x="13" y="113"/>
                    </a:cubicBezTo>
                    <a:cubicBezTo>
                      <a:pt x="39" y="7"/>
                      <a:pt x="168" y="0"/>
                      <a:pt x="181" y="67"/>
                    </a:cubicBezTo>
                    <a:cubicBezTo>
                      <a:pt x="184" y="81"/>
                      <a:pt x="218" y="160"/>
                      <a:pt x="198" y="169"/>
                    </a:cubicBezTo>
                    <a:cubicBezTo>
                      <a:pt x="198" y="169"/>
                      <a:pt x="170" y="136"/>
                      <a:pt x="155" y="105"/>
                    </a:cubicBezTo>
                    <a:cubicBezTo>
                      <a:pt x="41" y="104"/>
                      <a:pt x="79" y="274"/>
                      <a:pt x="41" y="29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86" name="Freeform 172">
                <a:extLst>
                  <a:ext uri="{FF2B5EF4-FFF2-40B4-BE49-F238E27FC236}">
                    <a16:creationId xmlns:a16="http://schemas.microsoft.com/office/drawing/2014/main" id="{3D5E9FEE-BEAB-4867-AF61-378F490DFD9B}"/>
                  </a:ext>
                </a:extLst>
              </p:cNvPr>
              <p:cNvSpPr>
                <a:spLocks/>
              </p:cNvSpPr>
              <p:nvPr/>
            </p:nvSpPr>
            <p:spPr bwMode="auto">
              <a:xfrm>
                <a:off x="6588126" y="2770188"/>
                <a:ext cx="727075" cy="31750"/>
              </a:xfrm>
              <a:custGeom>
                <a:avLst/>
                <a:gdLst>
                  <a:gd name="T0" fmla="*/ 328 w 336"/>
                  <a:gd name="T1" fmla="*/ 15 h 15"/>
                  <a:gd name="T2" fmla="*/ 7 w 336"/>
                  <a:gd name="T3" fmla="*/ 15 h 15"/>
                  <a:gd name="T4" fmla="*/ 0 w 336"/>
                  <a:gd name="T5" fmla="*/ 7 h 15"/>
                  <a:gd name="T6" fmla="*/ 7 w 336"/>
                  <a:gd name="T7" fmla="*/ 0 h 15"/>
                  <a:gd name="T8" fmla="*/ 328 w 336"/>
                  <a:gd name="T9" fmla="*/ 0 h 15"/>
                  <a:gd name="T10" fmla="*/ 336 w 336"/>
                  <a:gd name="T11" fmla="*/ 7 h 15"/>
                  <a:gd name="T12" fmla="*/ 328 w 33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336" h="15">
                    <a:moveTo>
                      <a:pt x="328" y="15"/>
                    </a:moveTo>
                    <a:cubicBezTo>
                      <a:pt x="7" y="15"/>
                      <a:pt x="7" y="15"/>
                      <a:pt x="7" y="15"/>
                    </a:cubicBezTo>
                    <a:cubicBezTo>
                      <a:pt x="3" y="15"/>
                      <a:pt x="0" y="11"/>
                      <a:pt x="0" y="7"/>
                    </a:cubicBezTo>
                    <a:cubicBezTo>
                      <a:pt x="0" y="3"/>
                      <a:pt x="3" y="0"/>
                      <a:pt x="7" y="0"/>
                    </a:cubicBezTo>
                    <a:cubicBezTo>
                      <a:pt x="328" y="0"/>
                      <a:pt x="328" y="0"/>
                      <a:pt x="328" y="0"/>
                    </a:cubicBezTo>
                    <a:cubicBezTo>
                      <a:pt x="332" y="0"/>
                      <a:pt x="336" y="3"/>
                      <a:pt x="336" y="7"/>
                    </a:cubicBezTo>
                    <a:cubicBezTo>
                      <a:pt x="336" y="11"/>
                      <a:pt x="332" y="15"/>
                      <a:pt x="328" y="1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87" name="Freeform 173">
                <a:extLst>
                  <a:ext uri="{FF2B5EF4-FFF2-40B4-BE49-F238E27FC236}">
                    <a16:creationId xmlns:a16="http://schemas.microsoft.com/office/drawing/2014/main" id="{4717BB27-77E5-4CD1-AC33-AD7BC050AE99}"/>
                  </a:ext>
                </a:extLst>
              </p:cNvPr>
              <p:cNvSpPr>
                <a:spLocks/>
              </p:cNvSpPr>
              <p:nvPr/>
            </p:nvSpPr>
            <p:spPr bwMode="auto">
              <a:xfrm>
                <a:off x="6588126" y="2243138"/>
                <a:ext cx="727075" cy="527050"/>
              </a:xfrm>
              <a:custGeom>
                <a:avLst/>
                <a:gdLst>
                  <a:gd name="T0" fmla="*/ 316 w 336"/>
                  <a:gd name="T1" fmla="*/ 244 h 244"/>
                  <a:gd name="T2" fmla="*/ 20 w 336"/>
                  <a:gd name="T3" fmla="*/ 244 h 244"/>
                  <a:gd name="T4" fmla="*/ 0 w 336"/>
                  <a:gd name="T5" fmla="*/ 224 h 244"/>
                  <a:gd name="T6" fmla="*/ 0 w 336"/>
                  <a:gd name="T7" fmla="*/ 20 h 244"/>
                  <a:gd name="T8" fmla="*/ 20 w 336"/>
                  <a:gd name="T9" fmla="*/ 0 h 244"/>
                  <a:gd name="T10" fmla="*/ 316 w 336"/>
                  <a:gd name="T11" fmla="*/ 0 h 244"/>
                  <a:gd name="T12" fmla="*/ 336 w 336"/>
                  <a:gd name="T13" fmla="*/ 20 h 244"/>
                  <a:gd name="T14" fmla="*/ 336 w 336"/>
                  <a:gd name="T15" fmla="*/ 224 h 244"/>
                  <a:gd name="T16" fmla="*/ 316 w 336"/>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244">
                    <a:moveTo>
                      <a:pt x="316" y="244"/>
                    </a:moveTo>
                    <a:cubicBezTo>
                      <a:pt x="20" y="244"/>
                      <a:pt x="20" y="244"/>
                      <a:pt x="20" y="244"/>
                    </a:cubicBezTo>
                    <a:cubicBezTo>
                      <a:pt x="8" y="244"/>
                      <a:pt x="0" y="235"/>
                      <a:pt x="0" y="224"/>
                    </a:cubicBezTo>
                    <a:cubicBezTo>
                      <a:pt x="0" y="20"/>
                      <a:pt x="0" y="20"/>
                      <a:pt x="0" y="20"/>
                    </a:cubicBezTo>
                    <a:cubicBezTo>
                      <a:pt x="0" y="9"/>
                      <a:pt x="8" y="0"/>
                      <a:pt x="20" y="0"/>
                    </a:cubicBezTo>
                    <a:cubicBezTo>
                      <a:pt x="316" y="0"/>
                      <a:pt x="316" y="0"/>
                      <a:pt x="316" y="0"/>
                    </a:cubicBezTo>
                    <a:cubicBezTo>
                      <a:pt x="327" y="0"/>
                      <a:pt x="336" y="9"/>
                      <a:pt x="336" y="20"/>
                    </a:cubicBezTo>
                    <a:cubicBezTo>
                      <a:pt x="336" y="224"/>
                      <a:pt x="336" y="224"/>
                      <a:pt x="336" y="224"/>
                    </a:cubicBezTo>
                    <a:cubicBezTo>
                      <a:pt x="336" y="235"/>
                      <a:pt x="327" y="244"/>
                      <a:pt x="316" y="244"/>
                    </a:cubicBezTo>
                  </a:path>
                </a:pathLst>
              </a:custGeom>
              <a:solidFill>
                <a:srgbClr val="BD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88" name="Freeform 174">
                <a:extLst>
                  <a:ext uri="{FF2B5EF4-FFF2-40B4-BE49-F238E27FC236}">
                    <a16:creationId xmlns:a16="http://schemas.microsoft.com/office/drawing/2014/main" id="{CB5CFD71-717F-48FB-8C6E-199419FD687F}"/>
                  </a:ext>
                </a:extLst>
              </p:cNvPr>
              <p:cNvSpPr>
                <a:spLocks noEditPoints="1"/>
              </p:cNvSpPr>
              <p:nvPr/>
            </p:nvSpPr>
            <p:spPr bwMode="auto">
              <a:xfrm>
                <a:off x="6588126" y="2243138"/>
                <a:ext cx="36513" cy="527050"/>
              </a:xfrm>
              <a:custGeom>
                <a:avLst/>
                <a:gdLst>
                  <a:gd name="T0" fmla="*/ 0 w 17"/>
                  <a:gd name="T1" fmla="*/ 206 h 244"/>
                  <a:gd name="T2" fmla="*/ 0 w 17"/>
                  <a:gd name="T3" fmla="*/ 230 h 244"/>
                  <a:gd name="T4" fmla="*/ 10 w 17"/>
                  <a:gd name="T5" fmla="*/ 244 h 244"/>
                  <a:gd name="T6" fmla="*/ 15 w 17"/>
                  <a:gd name="T7" fmla="*/ 244 h 244"/>
                  <a:gd name="T8" fmla="*/ 0 w 17"/>
                  <a:gd name="T9" fmla="*/ 224 h 244"/>
                  <a:gd name="T10" fmla="*/ 0 w 17"/>
                  <a:gd name="T11" fmla="*/ 206 h 244"/>
                  <a:gd name="T12" fmla="*/ 0 w 17"/>
                  <a:gd name="T13" fmla="*/ 206 h 244"/>
                  <a:gd name="T14" fmla="*/ 17 w 17"/>
                  <a:gd name="T15" fmla="*/ 0 h 244"/>
                  <a:gd name="T16" fmla="*/ 14 w 17"/>
                  <a:gd name="T17" fmla="*/ 0 h 244"/>
                  <a:gd name="T18" fmla="*/ 0 w 17"/>
                  <a:gd name="T19" fmla="*/ 14 h 244"/>
                  <a:gd name="T20" fmla="*/ 0 w 17"/>
                  <a:gd name="T21" fmla="*/ 31 h 244"/>
                  <a:gd name="T22" fmla="*/ 0 w 17"/>
                  <a:gd name="T23" fmla="*/ 31 h 244"/>
                  <a:gd name="T24" fmla="*/ 0 w 17"/>
                  <a:gd name="T25" fmla="*/ 20 h 244"/>
                  <a:gd name="T26" fmla="*/ 17 w 17"/>
                  <a:gd name="T27" fmla="*/ 0 h 244"/>
                  <a:gd name="T28" fmla="*/ 17 w 17"/>
                  <a:gd name="T2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44">
                    <a:moveTo>
                      <a:pt x="0" y="206"/>
                    </a:moveTo>
                    <a:cubicBezTo>
                      <a:pt x="0" y="230"/>
                      <a:pt x="0" y="230"/>
                      <a:pt x="0" y="230"/>
                    </a:cubicBezTo>
                    <a:cubicBezTo>
                      <a:pt x="0" y="236"/>
                      <a:pt x="4" y="242"/>
                      <a:pt x="10" y="244"/>
                    </a:cubicBezTo>
                    <a:cubicBezTo>
                      <a:pt x="15" y="244"/>
                      <a:pt x="15" y="244"/>
                      <a:pt x="15" y="244"/>
                    </a:cubicBezTo>
                    <a:cubicBezTo>
                      <a:pt x="6" y="241"/>
                      <a:pt x="0" y="234"/>
                      <a:pt x="0" y="224"/>
                    </a:cubicBezTo>
                    <a:cubicBezTo>
                      <a:pt x="0" y="206"/>
                      <a:pt x="0" y="206"/>
                      <a:pt x="0" y="206"/>
                    </a:cubicBezTo>
                    <a:cubicBezTo>
                      <a:pt x="0" y="206"/>
                      <a:pt x="0" y="206"/>
                      <a:pt x="0" y="206"/>
                    </a:cubicBezTo>
                    <a:moveTo>
                      <a:pt x="17" y="0"/>
                    </a:moveTo>
                    <a:cubicBezTo>
                      <a:pt x="14" y="0"/>
                      <a:pt x="14" y="0"/>
                      <a:pt x="14" y="0"/>
                    </a:cubicBezTo>
                    <a:cubicBezTo>
                      <a:pt x="6" y="0"/>
                      <a:pt x="0" y="6"/>
                      <a:pt x="0" y="14"/>
                    </a:cubicBezTo>
                    <a:cubicBezTo>
                      <a:pt x="0" y="31"/>
                      <a:pt x="0" y="31"/>
                      <a:pt x="0" y="31"/>
                    </a:cubicBezTo>
                    <a:cubicBezTo>
                      <a:pt x="0" y="31"/>
                      <a:pt x="0" y="31"/>
                      <a:pt x="0" y="31"/>
                    </a:cubicBezTo>
                    <a:cubicBezTo>
                      <a:pt x="0" y="20"/>
                      <a:pt x="0" y="20"/>
                      <a:pt x="0" y="20"/>
                    </a:cubicBezTo>
                    <a:cubicBezTo>
                      <a:pt x="0" y="10"/>
                      <a:pt x="7" y="2"/>
                      <a:pt x="17" y="0"/>
                    </a:cubicBezTo>
                    <a:cubicBezTo>
                      <a:pt x="17" y="0"/>
                      <a:pt x="17" y="0"/>
                      <a:pt x="1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89" name="Freeform 175">
                <a:extLst>
                  <a:ext uri="{FF2B5EF4-FFF2-40B4-BE49-F238E27FC236}">
                    <a16:creationId xmlns:a16="http://schemas.microsoft.com/office/drawing/2014/main" id="{B8445F5E-9B61-44DF-A308-7E25BA29709D}"/>
                  </a:ext>
                </a:extLst>
              </p:cNvPr>
              <p:cNvSpPr>
                <a:spLocks noEditPoints="1"/>
              </p:cNvSpPr>
              <p:nvPr/>
            </p:nvSpPr>
            <p:spPr bwMode="auto">
              <a:xfrm>
                <a:off x="6588126" y="2243138"/>
                <a:ext cx="279400" cy="444500"/>
              </a:xfrm>
              <a:custGeom>
                <a:avLst/>
                <a:gdLst>
                  <a:gd name="T0" fmla="*/ 0 w 129"/>
                  <a:gd name="T1" fmla="*/ 31 h 206"/>
                  <a:gd name="T2" fmla="*/ 0 w 129"/>
                  <a:gd name="T3" fmla="*/ 31 h 206"/>
                  <a:gd name="T4" fmla="*/ 0 w 129"/>
                  <a:gd name="T5" fmla="*/ 206 h 206"/>
                  <a:gd name="T6" fmla="*/ 0 w 129"/>
                  <a:gd name="T7" fmla="*/ 206 h 206"/>
                  <a:gd name="T8" fmla="*/ 0 w 129"/>
                  <a:gd name="T9" fmla="*/ 31 h 206"/>
                  <a:gd name="T10" fmla="*/ 129 w 129"/>
                  <a:gd name="T11" fmla="*/ 0 h 206"/>
                  <a:gd name="T12" fmla="*/ 17 w 129"/>
                  <a:gd name="T13" fmla="*/ 0 h 206"/>
                  <a:gd name="T14" fmla="*/ 17 w 129"/>
                  <a:gd name="T15" fmla="*/ 0 h 206"/>
                  <a:gd name="T16" fmla="*/ 20 w 129"/>
                  <a:gd name="T17" fmla="*/ 0 h 206"/>
                  <a:gd name="T18" fmla="*/ 129 w 129"/>
                  <a:gd name="T1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06">
                    <a:moveTo>
                      <a:pt x="0" y="31"/>
                    </a:moveTo>
                    <a:cubicBezTo>
                      <a:pt x="0" y="31"/>
                      <a:pt x="0" y="31"/>
                      <a:pt x="0" y="31"/>
                    </a:cubicBezTo>
                    <a:cubicBezTo>
                      <a:pt x="0" y="206"/>
                      <a:pt x="0" y="206"/>
                      <a:pt x="0" y="206"/>
                    </a:cubicBezTo>
                    <a:cubicBezTo>
                      <a:pt x="0" y="206"/>
                      <a:pt x="0" y="206"/>
                      <a:pt x="0" y="206"/>
                    </a:cubicBezTo>
                    <a:cubicBezTo>
                      <a:pt x="0" y="31"/>
                      <a:pt x="0" y="31"/>
                      <a:pt x="0" y="31"/>
                    </a:cubicBezTo>
                    <a:moveTo>
                      <a:pt x="129" y="0"/>
                    </a:moveTo>
                    <a:cubicBezTo>
                      <a:pt x="17" y="0"/>
                      <a:pt x="17" y="0"/>
                      <a:pt x="17" y="0"/>
                    </a:cubicBezTo>
                    <a:cubicBezTo>
                      <a:pt x="17" y="0"/>
                      <a:pt x="17" y="0"/>
                      <a:pt x="17" y="0"/>
                    </a:cubicBezTo>
                    <a:cubicBezTo>
                      <a:pt x="18" y="0"/>
                      <a:pt x="19" y="0"/>
                      <a:pt x="20" y="0"/>
                    </a:cubicBezTo>
                    <a:cubicBezTo>
                      <a:pt x="129" y="0"/>
                      <a:pt x="129" y="0"/>
                      <a:pt x="129" y="0"/>
                    </a:cubicBezTo>
                  </a:path>
                </a:pathLst>
              </a:custGeom>
              <a:solidFill>
                <a:srgbClr val="6967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90" name="Freeform 176">
                <a:extLst>
                  <a:ext uri="{FF2B5EF4-FFF2-40B4-BE49-F238E27FC236}">
                    <a16:creationId xmlns:a16="http://schemas.microsoft.com/office/drawing/2014/main" id="{5098C188-754C-4437-939A-1084FE4DCE4C}"/>
                  </a:ext>
                </a:extLst>
              </p:cNvPr>
              <p:cNvSpPr>
                <a:spLocks/>
              </p:cNvSpPr>
              <p:nvPr/>
            </p:nvSpPr>
            <p:spPr bwMode="auto">
              <a:xfrm>
                <a:off x="6610351" y="2770188"/>
                <a:ext cx="20638" cy="0"/>
              </a:xfrm>
              <a:custGeom>
                <a:avLst/>
                <a:gdLst>
                  <a:gd name="T0" fmla="*/ 5 w 10"/>
                  <a:gd name="T1" fmla="*/ 0 w 10"/>
                  <a:gd name="T2" fmla="*/ 4 w 10"/>
                  <a:gd name="T3" fmla="*/ 10 w 10"/>
                  <a:gd name="T4" fmla="*/ 5 w 10"/>
                </a:gdLst>
                <a:ahLst/>
                <a:cxnLst>
                  <a:cxn ang="0">
                    <a:pos x="T0" y="0"/>
                  </a:cxn>
                  <a:cxn ang="0">
                    <a:pos x="T1" y="0"/>
                  </a:cxn>
                  <a:cxn ang="0">
                    <a:pos x="T2" y="0"/>
                  </a:cxn>
                  <a:cxn ang="0">
                    <a:pos x="T3" y="0"/>
                  </a:cxn>
                  <a:cxn ang="0">
                    <a:pos x="T4" y="0"/>
                  </a:cxn>
                </a:cxnLst>
                <a:rect l="0" t="0" r="r" b="b"/>
                <a:pathLst>
                  <a:path w="10">
                    <a:moveTo>
                      <a:pt x="5" y="0"/>
                    </a:moveTo>
                    <a:cubicBezTo>
                      <a:pt x="0" y="0"/>
                      <a:pt x="0" y="0"/>
                      <a:pt x="0" y="0"/>
                    </a:cubicBezTo>
                    <a:cubicBezTo>
                      <a:pt x="1" y="0"/>
                      <a:pt x="2" y="0"/>
                      <a:pt x="4" y="0"/>
                    </a:cubicBezTo>
                    <a:cubicBezTo>
                      <a:pt x="10" y="0"/>
                      <a:pt x="10" y="0"/>
                      <a:pt x="10" y="0"/>
                    </a:cubicBezTo>
                    <a:cubicBezTo>
                      <a:pt x="8" y="0"/>
                      <a:pt x="6" y="0"/>
                      <a:pt x="5" y="0"/>
                    </a:cubicBezTo>
                  </a:path>
                </a:pathLst>
              </a:custGeom>
              <a:solidFill>
                <a:srgbClr val="BDBD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91" name="Freeform 177">
                <a:extLst>
                  <a:ext uri="{FF2B5EF4-FFF2-40B4-BE49-F238E27FC236}">
                    <a16:creationId xmlns:a16="http://schemas.microsoft.com/office/drawing/2014/main" id="{4E2886D8-32BB-41AA-8A38-A69128DE58B2}"/>
                  </a:ext>
                </a:extLst>
              </p:cNvPr>
              <p:cNvSpPr>
                <a:spLocks/>
              </p:cNvSpPr>
              <p:nvPr/>
            </p:nvSpPr>
            <p:spPr bwMode="auto">
              <a:xfrm>
                <a:off x="6588126" y="2243138"/>
                <a:ext cx="560388" cy="527050"/>
              </a:xfrm>
              <a:custGeom>
                <a:avLst/>
                <a:gdLst>
                  <a:gd name="T0" fmla="*/ 259 w 259"/>
                  <a:gd name="T1" fmla="*/ 0 h 244"/>
                  <a:gd name="T2" fmla="*/ 206 w 259"/>
                  <a:gd name="T3" fmla="*/ 0 h 244"/>
                  <a:gd name="T4" fmla="*/ 179 w 259"/>
                  <a:gd name="T5" fmla="*/ 0 h 244"/>
                  <a:gd name="T6" fmla="*/ 156 w 259"/>
                  <a:gd name="T7" fmla="*/ 0 h 244"/>
                  <a:gd name="T8" fmla="*/ 129 w 259"/>
                  <a:gd name="T9" fmla="*/ 0 h 244"/>
                  <a:gd name="T10" fmla="*/ 20 w 259"/>
                  <a:gd name="T11" fmla="*/ 0 h 244"/>
                  <a:gd name="T12" fmla="*/ 17 w 259"/>
                  <a:gd name="T13" fmla="*/ 0 h 244"/>
                  <a:gd name="T14" fmla="*/ 0 w 259"/>
                  <a:gd name="T15" fmla="*/ 20 h 244"/>
                  <a:gd name="T16" fmla="*/ 0 w 259"/>
                  <a:gd name="T17" fmla="*/ 31 h 244"/>
                  <a:gd name="T18" fmla="*/ 0 w 259"/>
                  <a:gd name="T19" fmla="*/ 206 h 244"/>
                  <a:gd name="T20" fmla="*/ 0 w 259"/>
                  <a:gd name="T21" fmla="*/ 224 h 244"/>
                  <a:gd name="T22" fmla="*/ 15 w 259"/>
                  <a:gd name="T23" fmla="*/ 244 h 244"/>
                  <a:gd name="T24" fmla="*/ 20 w 259"/>
                  <a:gd name="T25" fmla="*/ 244 h 244"/>
                  <a:gd name="T26" fmla="*/ 62 w 259"/>
                  <a:gd name="T27" fmla="*/ 244 h 244"/>
                  <a:gd name="T28" fmla="*/ 259 w 259"/>
                  <a:gd name="T2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244">
                    <a:moveTo>
                      <a:pt x="259" y="0"/>
                    </a:moveTo>
                    <a:cubicBezTo>
                      <a:pt x="206" y="0"/>
                      <a:pt x="206" y="0"/>
                      <a:pt x="206" y="0"/>
                    </a:cubicBezTo>
                    <a:cubicBezTo>
                      <a:pt x="179" y="0"/>
                      <a:pt x="179" y="0"/>
                      <a:pt x="179" y="0"/>
                    </a:cubicBezTo>
                    <a:cubicBezTo>
                      <a:pt x="156" y="0"/>
                      <a:pt x="156" y="0"/>
                      <a:pt x="156" y="0"/>
                    </a:cubicBezTo>
                    <a:cubicBezTo>
                      <a:pt x="129" y="0"/>
                      <a:pt x="129" y="0"/>
                      <a:pt x="129" y="0"/>
                    </a:cubicBezTo>
                    <a:cubicBezTo>
                      <a:pt x="20" y="0"/>
                      <a:pt x="20" y="0"/>
                      <a:pt x="20" y="0"/>
                    </a:cubicBezTo>
                    <a:cubicBezTo>
                      <a:pt x="19" y="0"/>
                      <a:pt x="18" y="0"/>
                      <a:pt x="17" y="0"/>
                    </a:cubicBezTo>
                    <a:cubicBezTo>
                      <a:pt x="7" y="2"/>
                      <a:pt x="0" y="10"/>
                      <a:pt x="0" y="20"/>
                    </a:cubicBezTo>
                    <a:cubicBezTo>
                      <a:pt x="0" y="31"/>
                      <a:pt x="0" y="31"/>
                      <a:pt x="0" y="31"/>
                    </a:cubicBezTo>
                    <a:cubicBezTo>
                      <a:pt x="0" y="206"/>
                      <a:pt x="0" y="206"/>
                      <a:pt x="0" y="206"/>
                    </a:cubicBezTo>
                    <a:cubicBezTo>
                      <a:pt x="0" y="224"/>
                      <a:pt x="0" y="224"/>
                      <a:pt x="0" y="224"/>
                    </a:cubicBezTo>
                    <a:cubicBezTo>
                      <a:pt x="0" y="234"/>
                      <a:pt x="6" y="241"/>
                      <a:pt x="15" y="244"/>
                    </a:cubicBezTo>
                    <a:cubicBezTo>
                      <a:pt x="16" y="244"/>
                      <a:pt x="18" y="244"/>
                      <a:pt x="20" y="244"/>
                    </a:cubicBezTo>
                    <a:cubicBezTo>
                      <a:pt x="62" y="244"/>
                      <a:pt x="62" y="244"/>
                      <a:pt x="62" y="244"/>
                    </a:cubicBezTo>
                    <a:cubicBezTo>
                      <a:pt x="72" y="128"/>
                      <a:pt x="152" y="32"/>
                      <a:pt x="259" y="0"/>
                    </a:cubicBezTo>
                  </a:path>
                </a:pathLst>
              </a:custGeom>
              <a:solidFill>
                <a:srgbClr val="CA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sp>
          <p:nvSpPr>
            <p:cNvPr id="73" name="Oval 72">
              <a:extLst>
                <a:ext uri="{FF2B5EF4-FFF2-40B4-BE49-F238E27FC236}">
                  <a16:creationId xmlns:a16="http://schemas.microsoft.com/office/drawing/2014/main" id="{1ED065EC-132D-48DB-856A-B9E1D3D7256A}"/>
                </a:ext>
              </a:extLst>
            </p:cNvPr>
            <p:cNvSpPr/>
            <p:nvPr/>
          </p:nvSpPr>
          <p:spPr>
            <a:xfrm>
              <a:off x="2617587" y="5665597"/>
              <a:ext cx="125630" cy="125630"/>
            </a:xfrm>
            <a:prstGeom prst="ellipse">
              <a:avLst/>
            </a:prstGeom>
            <a:solidFill>
              <a:srgbClr val="DB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grpSp>
        <p:nvGrpSpPr>
          <p:cNvPr id="92" name="Group 91">
            <a:extLst>
              <a:ext uri="{FF2B5EF4-FFF2-40B4-BE49-F238E27FC236}">
                <a16:creationId xmlns:a16="http://schemas.microsoft.com/office/drawing/2014/main" id="{52856ED2-D95C-468D-8A9F-50D3D7C5AF17}"/>
              </a:ext>
            </a:extLst>
          </p:cNvPr>
          <p:cNvGrpSpPr>
            <a:grpSpLocks noChangeAspect="1"/>
          </p:cNvGrpSpPr>
          <p:nvPr/>
        </p:nvGrpSpPr>
        <p:grpSpPr>
          <a:xfrm>
            <a:off x="3741544" y="1399671"/>
            <a:ext cx="605442" cy="808661"/>
            <a:chOff x="3221570" y="1542177"/>
            <a:chExt cx="978463" cy="1271738"/>
          </a:xfrm>
        </p:grpSpPr>
        <p:grpSp>
          <p:nvGrpSpPr>
            <p:cNvPr id="93" name="Group 92">
              <a:extLst>
                <a:ext uri="{FF2B5EF4-FFF2-40B4-BE49-F238E27FC236}">
                  <a16:creationId xmlns:a16="http://schemas.microsoft.com/office/drawing/2014/main" id="{4ED55043-13FE-4CE4-9D33-544268D278B0}"/>
                </a:ext>
              </a:extLst>
            </p:cNvPr>
            <p:cNvGrpSpPr/>
            <p:nvPr/>
          </p:nvGrpSpPr>
          <p:grpSpPr>
            <a:xfrm>
              <a:off x="3221570" y="1542177"/>
              <a:ext cx="978463" cy="1271738"/>
              <a:chOff x="3221570" y="1542177"/>
              <a:chExt cx="978463" cy="1271738"/>
            </a:xfrm>
          </p:grpSpPr>
          <p:sp>
            <p:nvSpPr>
              <p:cNvPr id="99" name="Freeform 33">
                <a:extLst>
                  <a:ext uri="{FF2B5EF4-FFF2-40B4-BE49-F238E27FC236}">
                    <a16:creationId xmlns:a16="http://schemas.microsoft.com/office/drawing/2014/main" id="{33D573EF-759C-4873-8D21-17BE5E8E3524}"/>
                  </a:ext>
                </a:extLst>
              </p:cNvPr>
              <p:cNvSpPr>
                <a:spLocks/>
              </p:cNvSpPr>
              <p:nvPr/>
            </p:nvSpPr>
            <p:spPr bwMode="auto">
              <a:xfrm>
                <a:off x="3614796" y="2024832"/>
                <a:ext cx="188065" cy="315633"/>
              </a:xfrm>
              <a:custGeom>
                <a:avLst/>
                <a:gdLst>
                  <a:gd name="T0" fmla="*/ 143 w 143"/>
                  <a:gd name="T1" fmla="*/ 63 h 240"/>
                  <a:gd name="T2" fmla="*/ 126 w 143"/>
                  <a:gd name="T3" fmla="*/ 55 h 240"/>
                  <a:gd name="T4" fmla="*/ 126 w 143"/>
                  <a:gd name="T5" fmla="*/ 0 h 240"/>
                  <a:gd name="T6" fmla="*/ 16 w 143"/>
                  <a:gd name="T7" fmla="*/ 0 h 240"/>
                  <a:gd name="T8" fmla="*/ 16 w 143"/>
                  <a:gd name="T9" fmla="*/ 55 h 240"/>
                  <a:gd name="T10" fmla="*/ 0 w 143"/>
                  <a:gd name="T11" fmla="*/ 62 h 240"/>
                  <a:gd name="T12" fmla="*/ 4 w 143"/>
                  <a:gd name="T13" fmla="*/ 215 h 240"/>
                  <a:gd name="T14" fmla="*/ 16 w 143"/>
                  <a:gd name="T15" fmla="*/ 215 h 240"/>
                  <a:gd name="T16" fmla="*/ 16 w 143"/>
                  <a:gd name="T17" fmla="*/ 240 h 240"/>
                  <a:gd name="T18" fmla="*/ 126 w 143"/>
                  <a:gd name="T19" fmla="*/ 240 h 240"/>
                  <a:gd name="T20" fmla="*/ 126 w 143"/>
                  <a:gd name="T21" fmla="*/ 215 h 240"/>
                  <a:gd name="T22" fmla="*/ 139 w 143"/>
                  <a:gd name="T23" fmla="*/ 215 h 240"/>
                  <a:gd name="T24" fmla="*/ 143 w 143"/>
                  <a:gd name="T25" fmla="*/ 6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240">
                    <a:moveTo>
                      <a:pt x="143" y="63"/>
                    </a:moveTo>
                    <a:lnTo>
                      <a:pt x="126" y="55"/>
                    </a:lnTo>
                    <a:lnTo>
                      <a:pt x="126" y="0"/>
                    </a:lnTo>
                    <a:lnTo>
                      <a:pt x="16" y="0"/>
                    </a:lnTo>
                    <a:lnTo>
                      <a:pt x="16" y="55"/>
                    </a:lnTo>
                    <a:lnTo>
                      <a:pt x="0" y="62"/>
                    </a:lnTo>
                    <a:lnTo>
                      <a:pt x="4" y="215"/>
                    </a:lnTo>
                    <a:lnTo>
                      <a:pt x="16" y="215"/>
                    </a:lnTo>
                    <a:lnTo>
                      <a:pt x="16" y="240"/>
                    </a:lnTo>
                    <a:lnTo>
                      <a:pt x="126" y="240"/>
                    </a:lnTo>
                    <a:lnTo>
                      <a:pt x="126" y="215"/>
                    </a:lnTo>
                    <a:lnTo>
                      <a:pt x="139" y="215"/>
                    </a:lnTo>
                    <a:lnTo>
                      <a:pt x="143" y="63"/>
                    </a:lnTo>
                    <a:close/>
                  </a:path>
                </a:pathLst>
              </a:custGeom>
              <a:solidFill>
                <a:srgbClr val="F7C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00" name="Freeform 34">
                <a:extLst>
                  <a:ext uri="{FF2B5EF4-FFF2-40B4-BE49-F238E27FC236}">
                    <a16:creationId xmlns:a16="http://schemas.microsoft.com/office/drawing/2014/main" id="{11E86837-411A-4FB4-BF9C-AA4DE20FB3C0}"/>
                  </a:ext>
                </a:extLst>
              </p:cNvPr>
              <p:cNvSpPr>
                <a:spLocks/>
              </p:cNvSpPr>
              <p:nvPr/>
            </p:nvSpPr>
            <p:spPr bwMode="auto">
              <a:xfrm>
                <a:off x="3614796" y="2024832"/>
                <a:ext cx="188065" cy="315633"/>
              </a:xfrm>
              <a:custGeom>
                <a:avLst/>
                <a:gdLst>
                  <a:gd name="T0" fmla="*/ 143 w 143"/>
                  <a:gd name="T1" fmla="*/ 63 h 240"/>
                  <a:gd name="T2" fmla="*/ 126 w 143"/>
                  <a:gd name="T3" fmla="*/ 55 h 240"/>
                  <a:gd name="T4" fmla="*/ 126 w 143"/>
                  <a:gd name="T5" fmla="*/ 0 h 240"/>
                  <a:gd name="T6" fmla="*/ 16 w 143"/>
                  <a:gd name="T7" fmla="*/ 0 h 240"/>
                  <a:gd name="T8" fmla="*/ 16 w 143"/>
                  <a:gd name="T9" fmla="*/ 55 h 240"/>
                  <a:gd name="T10" fmla="*/ 0 w 143"/>
                  <a:gd name="T11" fmla="*/ 62 h 240"/>
                  <a:gd name="T12" fmla="*/ 4 w 143"/>
                  <a:gd name="T13" fmla="*/ 215 h 240"/>
                  <a:gd name="T14" fmla="*/ 16 w 143"/>
                  <a:gd name="T15" fmla="*/ 215 h 240"/>
                  <a:gd name="T16" fmla="*/ 16 w 143"/>
                  <a:gd name="T17" fmla="*/ 240 h 240"/>
                  <a:gd name="T18" fmla="*/ 126 w 143"/>
                  <a:gd name="T19" fmla="*/ 240 h 240"/>
                  <a:gd name="T20" fmla="*/ 126 w 143"/>
                  <a:gd name="T21" fmla="*/ 215 h 240"/>
                  <a:gd name="T22" fmla="*/ 139 w 143"/>
                  <a:gd name="T23" fmla="*/ 215 h 240"/>
                  <a:gd name="T24" fmla="*/ 143 w 143"/>
                  <a:gd name="T25" fmla="*/ 6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240">
                    <a:moveTo>
                      <a:pt x="143" y="63"/>
                    </a:moveTo>
                    <a:lnTo>
                      <a:pt x="126" y="55"/>
                    </a:lnTo>
                    <a:lnTo>
                      <a:pt x="126" y="0"/>
                    </a:lnTo>
                    <a:lnTo>
                      <a:pt x="16" y="0"/>
                    </a:lnTo>
                    <a:lnTo>
                      <a:pt x="16" y="55"/>
                    </a:lnTo>
                    <a:lnTo>
                      <a:pt x="0" y="62"/>
                    </a:lnTo>
                    <a:lnTo>
                      <a:pt x="4" y="215"/>
                    </a:lnTo>
                    <a:lnTo>
                      <a:pt x="16" y="215"/>
                    </a:lnTo>
                    <a:lnTo>
                      <a:pt x="16" y="240"/>
                    </a:lnTo>
                    <a:lnTo>
                      <a:pt x="126" y="240"/>
                    </a:lnTo>
                    <a:lnTo>
                      <a:pt x="126" y="215"/>
                    </a:lnTo>
                    <a:lnTo>
                      <a:pt x="139" y="215"/>
                    </a:lnTo>
                    <a:lnTo>
                      <a:pt x="143"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01" name="Freeform 35">
                <a:extLst>
                  <a:ext uri="{FF2B5EF4-FFF2-40B4-BE49-F238E27FC236}">
                    <a16:creationId xmlns:a16="http://schemas.microsoft.com/office/drawing/2014/main" id="{59F53EB8-E8FD-455D-987B-053A51B5BB1D}"/>
                  </a:ext>
                </a:extLst>
              </p:cNvPr>
              <p:cNvSpPr>
                <a:spLocks/>
              </p:cNvSpPr>
              <p:nvPr/>
            </p:nvSpPr>
            <p:spPr bwMode="auto">
              <a:xfrm>
                <a:off x="3635839" y="2037983"/>
                <a:ext cx="0" cy="21042"/>
              </a:xfrm>
              <a:custGeom>
                <a:avLst/>
                <a:gdLst>
                  <a:gd name="T0" fmla="*/ 0 h 12"/>
                  <a:gd name="T1" fmla="*/ 12 h 12"/>
                  <a:gd name="T2" fmla="*/ 12 h 12"/>
                  <a:gd name="T3" fmla="*/ 0 h 12"/>
                  <a:gd name="T4" fmla="*/ 0 h 12"/>
                </a:gdLst>
                <a:ahLst/>
                <a:cxnLst>
                  <a:cxn ang="0">
                    <a:pos x="0" y="T0"/>
                  </a:cxn>
                  <a:cxn ang="0">
                    <a:pos x="0" y="T1"/>
                  </a:cxn>
                  <a:cxn ang="0">
                    <a:pos x="0" y="T2"/>
                  </a:cxn>
                  <a:cxn ang="0">
                    <a:pos x="0" y="T3"/>
                  </a:cxn>
                  <a:cxn ang="0">
                    <a:pos x="0" y="T4"/>
                  </a:cxn>
                </a:cxnLst>
                <a:rect l="0" t="0" r="r" b="b"/>
                <a:pathLst>
                  <a:path h="12">
                    <a:moveTo>
                      <a:pt x="0" y="0"/>
                    </a:moveTo>
                    <a:cubicBezTo>
                      <a:pt x="0" y="12"/>
                      <a:pt x="0" y="12"/>
                      <a:pt x="0" y="12"/>
                    </a:cubicBezTo>
                    <a:cubicBezTo>
                      <a:pt x="0" y="12"/>
                      <a:pt x="0" y="12"/>
                      <a:pt x="0" y="12"/>
                    </a:cubicBezTo>
                    <a:cubicBezTo>
                      <a:pt x="0" y="0"/>
                      <a:pt x="0" y="0"/>
                      <a:pt x="0" y="0"/>
                    </a:cubicBezTo>
                    <a:cubicBezTo>
                      <a:pt x="0" y="0"/>
                      <a:pt x="0" y="0"/>
                      <a:pt x="0" y="0"/>
                    </a:cubicBezTo>
                  </a:path>
                </a:pathLst>
              </a:custGeom>
              <a:solidFill>
                <a:srgbClr val="F7C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02" name="Freeform 36">
                <a:extLst>
                  <a:ext uri="{FF2B5EF4-FFF2-40B4-BE49-F238E27FC236}">
                    <a16:creationId xmlns:a16="http://schemas.microsoft.com/office/drawing/2014/main" id="{575B00E0-AC56-4DAC-BC48-EB3452A1329C}"/>
                  </a:ext>
                </a:extLst>
              </p:cNvPr>
              <p:cNvSpPr>
                <a:spLocks/>
              </p:cNvSpPr>
              <p:nvPr/>
            </p:nvSpPr>
            <p:spPr bwMode="auto">
              <a:xfrm>
                <a:off x="3635839" y="2037983"/>
                <a:ext cx="144665" cy="51291"/>
              </a:xfrm>
              <a:custGeom>
                <a:avLst/>
                <a:gdLst>
                  <a:gd name="T0" fmla="*/ 81 w 81"/>
                  <a:gd name="T1" fmla="*/ 0 h 29"/>
                  <a:gd name="T2" fmla="*/ 41 w 81"/>
                  <a:gd name="T3" fmla="*/ 15 h 29"/>
                  <a:gd name="T4" fmla="*/ 41 w 81"/>
                  <a:gd name="T5" fmla="*/ 15 h 29"/>
                  <a:gd name="T6" fmla="*/ 40 w 81"/>
                  <a:gd name="T7" fmla="*/ 15 h 29"/>
                  <a:gd name="T8" fmla="*/ 40 w 81"/>
                  <a:gd name="T9" fmla="*/ 15 h 29"/>
                  <a:gd name="T10" fmla="*/ 0 w 81"/>
                  <a:gd name="T11" fmla="*/ 0 h 29"/>
                  <a:gd name="T12" fmla="*/ 0 w 81"/>
                  <a:gd name="T13" fmla="*/ 12 h 29"/>
                  <a:gd name="T14" fmla="*/ 81 w 81"/>
                  <a:gd name="T15" fmla="*/ 29 h 29"/>
                  <a:gd name="T16" fmla="*/ 81 w 81"/>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9">
                    <a:moveTo>
                      <a:pt x="81" y="0"/>
                    </a:moveTo>
                    <a:cubicBezTo>
                      <a:pt x="67" y="9"/>
                      <a:pt x="52" y="15"/>
                      <a:pt x="41" y="15"/>
                    </a:cubicBezTo>
                    <a:cubicBezTo>
                      <a:pt x="41" y="15"/>
                      <a:pt x="41" y="15"/>
                      <a:pt x="41" y="15"/>
                    </a:cubicBezTo>
                    <a:cubicBezTo>
                      <a:pt x="40" y="15"/>
                      <a:pt x="40" y="15"/>
                      <a:pt x="40" y="15"/>
                    </a:cubicBezTo>
                    <a:cubicBezTo>
                      <a:pt x="40" y="15"/>
                      <a:pt x="40" y="15"/>
                      <a:pt x="40" y="15"/>
                    </a:cubicBezTo>
                    <a:cubicBezTo>
                      <a:pt x="29" y="15"/>
                      <a:pt x="14" y="9"/>
                      <a:pt x="0" y="0"/>
                    </a:cubicBezTo>
                    <a:cubicBezTo>
                      <a:pt x="0" y="12"/>
                      <a:pt x="0" y="12"/>
                      <a:pt x="0" y="12"/>
                    </a:cubicBezTo>
                    <a:cubicBezTo>
                      <a:pt x="81" y="29"/>
                      <a:pt x="81" y="29"/>
                      <a:pt x="81" y="29"/>
                    </a:cubicBezTo>
                    <a:cubicBezTo>
                      <a:pt x="81" y="0"/>
                      <a:pt x="81" y="0"/>
                      <a:pt x="81" y="0"/>
                    </a:cubicBezTo>
                  </a:path>
                </a:pathLst>
              </a:custGeom>
              <a:solidFill>
                <a:srgbClr val="EFA5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03" name="Freeform 186">
                <a:extLst>
                  <a:ext uri="{FF2B5EF4-FFF2-40B4-BE49-F238E27FC236}">
                    <a16:creationId xmlns:a16="http://schemas.microsoft.com/office/drawing/2014/main" id="{FB2C3265-67A2-4313-811E-D99858FB5205}"/>
                  </a:ext>
                </a:extLst>
              </p:cNvPr>
              <p:cNvSpPr>
                <a:spLocks/>
              </p:cNvSpPr>
              <p:nvPr/>
            </p:nvSpPr>
            <p:spPr bwMode="auto">
              <a:xfrm>
                <a:off x="3392957" y="2102425"/>
                <a:ext cx="630426" cy="590562"/>
              </a:xfrm>
              <a:custGeom>
                <a:avLst/>
                <a:gdLst>
                  <a:gd name="connsiteX0" fmla="*/ 226364 w 630426"/>
                  <a:gd name="connsiteY0" fmla="*/ 0 h 590562"/>
                  <a:gd name="connsiteX1" fmla="*/ 226364 w 630426"/>
                  <a:gd name="connsiteY1" fmla="*/ 1786 h 590562"/>
                  <a:gd name="connsiteX2" fmla="*/ 316111 w 630426"/>
                  <a:gd name="connsiteY2" fmla="*/ 98230 h 590562"/>
                  <a:gd name="connsiteX3" fmla="*/ 404063 w 630426"/>
                  <a:gd name="connsiteY3" fmla="*/ 1786 h 590562"/>
                  <a:gd name="connsiteX4" fmla="*/ 404063 w 630426"/>
                  <a:gd name="connsiteY4" fmla="*/ 0 h 590562"/>
                  <a:gd name="connsiteX5" fmla="*/ 414833 w 630426"/>
                  <a:gd name="connsiteY5" fmla="*/ 3572 h 590562"/>
                  <a:gd name="connsiteX6" fmla="*/ 623045 w 630426"/>
                  <a:gd name="connsiteY6" fmla="*/ 112518 h 590562"/>
                  <a:gd name="connsiteX7" fmla="*/ 562017 w 630426"/>
                  <a:gd name="connsiteY7" fmla="*/ 262541 h 590562"/>
                  <a:gd name="connsiteX8" fmla="*/ 552377 w 630426"/>
                  <a:gd name="connsiteY8" fmla="*/ 577531 h 590562"/>
                  <a:gd name="connsiteX9" fmla="*/ 551672 w 630426"/>
                  <a:gd name="connsiteY9" fmla="*/ 590562 h 590562"/>
                  <a:gd name="connsiteX10" fmla="*/ 78755 w 630426"/>
                  <a:gd name="connsiteY10" fmla="*/ 590562 h 590562"/>
                  <a:gd name="connsiteX11" fmla="*/ 78051 w 630426"/>
                  <a:gd name="connsiteY11" fmla="*/ 577531 h 590562"/>
                  <a:gd name="connsiteX12" fmla="*/ 68410 w 630426"/>
                  <a:gd name="connsiteY12" fmla="*/ 262541 h 590562"/>
                  <a:gd name="connsiteX13" fmla="*/ 7382 w 630426"/>
                  <a:gd name="connsiteY13" fmla="*/ 112518 h 590562"/>
                  <a:gd name="connsiteX14" fmla="*/ 215595 w 630426"/>
                  <a:gd name="connsiteY14" fmla="*/ 3572 h 590562"/>
                  <a:gd name="connsiteX15" fmla="*/ 226364 w 630426"/>
                  <a:gd name="connsiteY15" fmla="*/ 0 h 5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426" h="590562">
                    <a:moveTo>
                      <a:pt x="226364" y="0"/>
                    </a:moveTo>
                    <a:cubicBezTo>
                      <a:pt x="226364" y="0"/>
                      <a:pt x="226364" y="0"/>
                      <a:pt x="226364" y="1786"/>
                    </a:cubicBezTo>
                    <a:cubicBezTo>
                      <a:pt x="233544" y="41078"/>
                      <a:pt x="253288" y="91086"/>
                      <a:pt x="316111" y="98230"/>
                    </a:cubicBezTo>
                    <a:cubicBezTo>
                      <a:pt x="377139" y="91086"/>
                      <a:pt x="396883" y="41078"/>
                      <a:pt x="404063" y="1786"/>
                    </a:cubicBezTo>
                    <a:cubicBezTo>
                      <a:pt x="404063" y="1786"/>
                      <a:pt x="404063" y="1786"/>
                      <a:pt x="404063" y="0"/>
                    </a:cubicBezTo>
                    <a:cubicBezTo>
                      <a:pt x="407653" y="1786"/>
                      <a:pt x="411243" y="3572"/>
                      <a:pt x="414833" y="3572"/>
                    </a:cubicBezTo>
                    <a:cubicBezTo>
                      <a:pt x="522529" y="41078"/>
                      <a:pt x="596121" y="55366"/>
                      <a:pt x="623045" y="112518"/>
                    </a:cubicBezTo>
                    <a:cubicBezTo>
                      <a:pt x="657149" y="185743"/>
                      <a:pt x="562017" y="262541"/>
                      <a:pt x="562017" y="262541"/>
                    </a:cubicBezTo>
                    <a:cubicBezTo>
                      <a:pt x="562017" y="262541"/>
                      <a:pt x="558512" y="442535"/>
                      <a:pt x="552377" y="577531"/>
                    </a:cubicBezTo>
                    <a:lnTo>
                      <a:pt x="551672" y="590562"/>
                    </a:lnTo>
                    <a:lnTo>
                      <a:pt x="78755" y="590562"/>
                    </a:lnTo>
                    <a:lnTo>
                      <a:pt x="78051" y="577531"/>
                    </a:lnTo>
                    <a:cubicBezTo>
                      <a:pt x="71916" y="442535"/>
                      <a:pt x="68410" y="262541"/>
                      <a:pt x="68410" y="262541"/>
                    </a:cubicBezTo>
                    <a:cubicBezTo>
                      <a:pt x="68410" y="262541"/>
                      <a:pt x="-26722" y="185743"/>
                      <a:pt x="7382" y="112518"/>
                    </a:cubicBezTo>
                    <a:cubicBezTo>
                      <a:pt x="34306" y="55366"/>
                      <a:pt x="107898" y="41078"/>
                      <a:pt x="215595" y="3572"/>
                    </a:cubicBezTo>
                    <a:cubicBezTo>
                      <a:pt x="219185" y="3572"/>
                      <a:pt x="222774" y="1786"/>
                      <a:pt x="22636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04" name="Freeform 38">
                <a:extLst>
                  <a:ext uri="{FF2B5EF4-FFF2-40B4-BE49-F238E27FC236}">
                    <a16:creationId xmlns:a16="http://schemas.microsoft.com/office/drawing/2014/main" id="{40995D32-EB94-447C-AAE7-4E580088450F}"/>
                  </a:ext>
                </a:extLst>
              </p:cNvPr>
              <p:cNvSpPr>
                <a:spLocks/>
              </p:cNvSpPr>
              <p:nvPr/>
            </p:nvSpPr>
            <p:spPr bwMode="auto">
              <a:xfrm>
                <a:off x="3673977" y="2158976"/>
                <a:ext cx="69703" cy="53921"/>
              </a:xfrm>
              <a:custGeom>
                <a:avLst/>
                <a:gdLst>
                  <a:gd name="T0" fmla="*/ 53 w 53"/>
                  <a:gd name="T1" fmla="*/ 22 h 41"/>
                  <a:gd name="T2" fmla="*/ 42 w 53"/>
                  <a:gd name="T3" fmla="*/ 41 h 41"/>
                  <a:gd name="T4" fmla="*/ 10 w 53"/>
                  <a:gd name="T5" fmla="*/ 41 h 41"/>
                  <a:gd name="T6" fmla="*/ 0 w 53"/>
                  <a:gd name="T7" fmla="*/ 22 h 41"/>
                  <a:gd name="T8" fmla="*/ 27 w 53"/>
                  <a:gd name="T9" fmla="*/ 0 h 41"/>
                  <a:gd name="T10" fmla="*/ 53 w 53"/>
                  <a:gd name="T11" fmla="*/ 22 h 41"/>
                </a:gdLst>
                <a:ahLst/>
                <a:cxnLst>
                  <a:cxn ang="0">
                    <a:pos x="T0" y="T1"/>
                  </a:cxn>
                  <a:cxn ang="0">
                    <a:pos x="T2" y="T3"/>
                  </a:cxn>
                  <a:cxn ang="0">
                    <a:pos x="T4" y="T5"/>
                  </a:cxn>
                  <a:cxn ang="0">
                    <a:pos x="T6" y="T7"/>
                  </a:cxn>
                  <a:cxn ang="0">
                    <a:pos x="T8" y="T9"/>
                  </a:cxn>
                  <a:cxn ang="0">
                    <a:pos x="T10" y="T11"/>
                  </a:cxn>
                </a:cxnLst>
                <a:rect l="0" t="0" r="r" b="b"/>
                <a:pathLst>
                  <a:path w="53" h="41">
                    <a:moveTo>
                      <a:pt x="53" y="22"/>
                    </a:moveTo>
                    <a:lnTo>
                      <a:pt x="42" y="41"/>
                    </a:lnTo>
                    <a:lnTo>
                      <a:pt x="10" y="41"/>
                    </a:lnTo>
                    <a:lnTo>
                      <a:pt x="0" y="22"/>
                    </a:lnTo>
                    <a:lnTo>
                      <a:pt x="27" y="0"/>
                    </a:lnTo>
                    <a:lnTo>
                      <a:pt x="53" y="22"/>
                    </a:lnTo>
                    <a:close/>
                  </a:path>
                </a:pathLst>
              </a:custGeom>
              <a:solidFill>
                <a:srgbClr val="F58920"/>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05" name="Freeform 39">
                <a:extLst>
                  <a:ext uri="{FF2B5EF4-FFF2-40B4-BE49-F238E27FC236}">
                    <a16:creationId xmlns:a16="http://schemas.microsoft.com/office/drawing/2014/main" id="{473C3E3C-15FD-4D64-9889-9C9E89A2DD37}"/>
                  </a:ext>
                </a:extLst>
              </p:cNvPr>
              <p:cNvSpPr>
                <a:spLocks/>
              </p:cNvSpPr>
              <p:nvPr/>
            </p:nvSpPr>
            <p:spPr bwMode="auto">
              <a:xfrm>
                <a:off x="3576657" y="2091904"/>
                <a:ext cx="132829" cy="114417"/>
              </a:xfrm>
              <a:custGeom>
                <a:avLst/>
                <a:gdLst>
                  <a:gd name="T0" fmla="*/ 101 w 101"/>
                  <a:gd name="T1" fmla="*/ 51 h 87"/>
                  <a:gd name="T2" fmla="*/ 67 w 101"/>
                  <a:gd name="T3" fmla="*/ 87 h 87"/>
                  <a:gd name="T4" fmla="*/ 0 w 101"/>
                  <a:gd name="T5" fmla="*/ 19 h 87"/>
                  <a:gd name="T6" fmla="*/ 45 w 101"/>
                  <a:gd name="T7" fmla="*/ 0 h 87"/>
                  <a:gd name="T8" fmla="*/ 59 w 101"/>
                  <a:gd name="T9" fmla="*/ 12 h 87"/>
                  <a:gd name="T10" fmla="*/ 101 w 101"/>
                  <a:gd name="T11" fmla="*/ 51 h 87"/>
                </a:gdLst>
                <a:ahLst/>
                <a:cxnLst>
                  <a:cxn ang="0">
                    <a:pos x="T0" y="T1"/>
                  </a:cxn>
                  <a:cxn ang="0">
                    <a:pos x="T2" y="T3"/>
                  </a:cxn>
                  <a:cxn ang="0">
                    <a:pos x="T4" y="T5"/>
                  </a:cxn>
                  <a:cxn ang="0">
                    <a:pos x="T6" y="T7"/>
                  </a:cxn>
                  <a:cxn ang="0">
                    <a:pos x="T8" y="T9"/>
                  </a:cxn>
                  <a:cxn ang="0">
                    <a:pos x="T10" y="T11"/>
                  </a:cxn>
                </a:cxnLst>
                <a:rect l="0" t="0" r="r" b="b"/>
                <a:pathLst>
                  <a:path w="101" h="87">
                    <a:moveTo>
                      <a:pt x="101" y="51"/>
                    </a:moveTo>
                    <a:lnTo>
                      <a:pt x="67" y="87"/>
                    </a:lnTo>
                    <a:lnTo>
                      <a:pt x="0" y="19"/>
                    </a:lnTo>
                    <a:lnTo>
                      <a:pt x="45" y="0"/>
                    </a:lnTo>
                    <a:lnTo>
                      <a:pt x="59" y="12"/>
                    </a:lnTo>
                    <a:lnTo>
                      <a:pt x="101" y="51"/>
                    </a:lnTo>
                    <a:close/>
                  </a:path>
                </a:pathLst>
              </a:custGeom>
              <a:solidFill>
                <a:srgbClr val="00445C"/>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06" name="Freeform 40">
                <a:extLst>
                  <a:ext uri="{FF2B5EF4-FFF2-40B4-BE49-F238E27FC236}">
                    <a16:creationId xmlns:a16="http://schemas.microsoft.com/office/drawing/2014/main" id="{93280D87-2F10-43CC-A12A-47BAD8BE228A}"/>
                  </a:ext>
                </a:extLst>
              </p:cNvPr>
              <p:cNvSpPr>
                <a:spLocks/>
              </p:cNvSpPr>
              <p:nvPr/>
            </p:nvSpPr>
            <p:spPr bwMode="auto">
              <a:xfrm>
                <a:off x="3709486" y="2091904"/>
                <a:ext cx="130199" cy="114417"/>
              </a:xfrm>
              <a:custGeom>
                <a:avLst/>
                <a:gdLst>
                  <a:gd name="T0" fmla="*/ 0 w 99"/>
                  <a:gd name="T1" fmla="*/ 51 h 87"/>
                  <a:gd name="T2" fmla="*/ 33 w 99"/>
                  <a:gd name="T3" fmla="*/ 87 h 87"/>
                  <a:gd name="T4" fmla="*/ 99 w 99"/>
                  <a:gd name="T5" fmla="*/ 19 h 87"/>
                  <a:gd name="T6" fmla="*/ 54 w 99"/>
                  <a:gd name="T7" fmla="*/ 0 h 87"/>
                  <a:gd name="T8" fmla="*/ 41 w 99"/>
                  <a:gd name="T9" fmla="*/ 12 h 87"/>
                  <a:gd name="T10" fmla="*/ 0 w 99"/>
                  <a:gd name="T11" fmla="*/ 51 h 87"/>
                </a:gdLst>
                <a:ahLst/>
                <a:cxnLst>
                  <a:cxn ang="0">
                    <a:pos x="T0" y="T1"/>
                  </a:cxn>
                  <a:cxn ang="0">
                    <a:pos x="T2" y="T3"/>
                  </a:cxn>
                  <a:cxn ang="0">
                    <a:pos x="T4" y="T5"/>
                  </a:cxn>
                  <a:cxn ang="0">
                    <a:pos x="T6" y="T7"/>
                  </a:cxn>
                  <a:cxn ang="0">
                    <a:pos x="T8" y="T9"/>
                  </a:cxn>
                  <a:cxn ang="0">
                    <a:pos x="T10" y="T11"/>
                  </a:cxn>
                </a:cxnLst>
                <a:rect l="0" t="0" r="r" b="b"/>
                <a:pathLst>
                  <a:path w="99" h="87">
                    <a:moveTo>
                      <a:pt x="0" y="51"/>
                    </a:moveTo>
                    <a:lnTo>
                      <a:pt x="33" y="87"/>
                    </a:lnTo>
                    <a:lnTo>
                      <a:pt x="99" y="19"/>
                    </a:lnTo>
                    <a:lnTo>
                      <a:pt x="54" y="0"/>
                    </a:lnTo>
                    <a:lnTo>
                      <a:pt x="41" y="12"/>
                    </a:lnTo>
                    <a:lnTo>
                      <a:pt x="0" y="51"/>
                    </a:lnTo>
                    <a:close/>
                  </a:path>
                </a:pathLst>
              </a:custGeom>
              <a:solidFill>
                <a:srgbClr val="00445C"/>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07" name="Freeform 187">
                <a:extLst>
                  <a:ext uri="{FF2B5EF4-FFF2-40B4-BE49-F238E27FC236}">
                    <a16:creationId xmlns:a16="http://schemas.microsoft.com/office/drawing/2014/main" id="{B4953BCA-D62B-48FD-96E2-67816A77CBE5}"/>
                  </a:ext>
                </a:extLst>
              </p:cNvPr>
              <p:cNvSpPr>
                <a:spLocks/>
              </p:cNvSpPr>
              <p:nvPr/>
            </p:nvSpPr>
            <p:spPr bwMode="auto">
              <a:xfrm>
                <a:off x="3672475" y="2220788"/>
                <a:ext cx="71395" cy="473481"/>
              </a:xfrm>
              <a:custGeom>
                <a:avLst/>
                <a:gdLst>
                  <a:gd name="connsiteX0" fmla="*/ 14655 w 71395"/>
                  <a:gd name="connsiteY0" fmla="*/ 0 h 473481"/>
                  <a:gd name="connsiteX1" fmla="*/ 56739 w 71395"/>
                  <a:gd name="connsiteY1" fmla="*/ 0 h 473481"/>
                  <a:gd name="connsiteX2" fmla="*/ 71395 w 71395"/>
                  <a:gd name="connsiteY2" fmla="*/ 473481 h 473481"/>
                  <a:gd name="connsiteX3" fmla="*/ 0 w 71395"/>
                  <a:gd name="connsiteY3" fmla="*/ 473481 h 473481"/>
                </a:gdLst>
                <a:ahLst/>
                <a:cxnLst>
                  <a:cxn ang="0">
                    <a:pos x="connsiteX0" y="connsiteY0"/>
                  </a:cxn>
                  <a:cxn ang="0">
                    <a:pos x="connsiteX1" y="connsiteY1"/>
                  </a:cxn>
                  <a:cxn ang="0">
                    <a:pos x="connsiteX2" y="connsiteY2"/>
                  </a:cxn>
                  <a:cxn ang="0">
                    <a:pos x="connsiteX3" y="connsiteY3"/>
                  </a:cxn>
                </a:cxnLst>
                <a:rect l="l" t="t" r="r" b="b"/>
                <a:pathLst>
                  <a:path w="71395" h="473481">
                    <a:moveTo>
                      <a:pt x="14655" y="0"/>
                    </a:moveTo>
                    <a:lnTo>
                      <a:pt x="56739" y="0"/>
                    </a:lnTo>
                    <a:lnTo>
                      <a:pt x="71395" y="473481"/>
                    </a:lnTo>
                    <a:lnTo>
                      <a:pt x="0" y="473481"/>
                    </a:lnTo>
                    <a:close/>
                  </a:path>
                </a:pathLst>
              </a:custGeom>
              <a:solidFill>
                <a:srgbClr val="F58920"/>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08" name="Freeform 42">
                <a:extLst>
                  <a:ext uri="{FF2B5EF4-FFF2-40B4-BE49-F238E27FC236}">
                    <a16:creationId xmlns:a16="http://schemas.microsoft.com/office/drawing/2014/main" id="{63CE93E5-A8B9-40F7-87F1-29489ADBA0A5}"/>
                  </a:ext>
                </a:extLst>
              </p:cNvPr>
              <p:cNvSpPr>
                <a:spLocks/>
              </p:cNvSpPr>
              <p:nvPr/>
            </p:nvSpPr>
            <p:spPr bwMode="auto">
              <a:xfrm>
                <a:off x="3670032" y="2220788"/>
                <a:ext cx="76278" cy="593127"/>
              </a:xfrm>
              <a:custGeom>
                <a:avLst/>
                <a:gdLst>
                  <a:gd name="T0" fmla="*/ 45 w 58"/>
                  <a:gd name="T1" fmla="*/ 0 h 451"/>
                  <a:gd name="T2" fmla="*/ 58 w 58"/>
                  <a:gd name="T3" fmla="*/ 420 h 451"/>
                  <a:gd name="T4" fmla="*/ 28 w 58"/>
                  <a:gd name="T5" fmla="*/ 451 h 451"/>
                  <a:gd name="T6" fmla="*/ 0 w 58"/>
                  <a:gd name="T7" fmla="*/ 420 h 451"/>
                  <a:gd name="T8" fmla="*/ 13 w 58"/>
                  <a:gd name="T9" fmla="*/ 0 h 451"/>
                  <a:gd name="T10" fmla="*/ 45 w 58"/>
                  <a:gd name="T11" fmla="*/ 0 h 451"/>
                </a:gdLst>
                <a:ahLst/>
                <a:cxnLst>
                  <a:cxn ang="0">
                    <a:pos x="T0" y="T1"/>
                  </a:cxn>
                  <a:cxn ang="0">
                    <a:pos x="T2" y="T3"/>
                  </a:cxn>
                  <a:cxn ang="0">
                    <a:pos x="T4" y="T5"/>
                  </a:cxn>
                  <a:cxn ang="0">
                    <a:pos x="T6" y="T7"/>
                  </a:cxn>
                  <a:cxn ang="0">
                    <a:pos x="T8" y="T9"/>
                  </a:cxn>
                  <a:cxn ang="0">
                    <a:pos x="T10" y="T11"/>
                  </a:cxn>
                </a:cxnLst>
                <a:rect l="0" t="0" r="r" b="b"/>
                <a:pathLst>
                  <a:path w="58" h="451">
                    <a:moveTo>
                      <a:pt x="45" y="0"/>
                    </a:moveTo>
                    <a:lnTo>
                      <a:pt x="58" y="420"/>
                    </a:lnTo>
                    <a:lnTo>
                      <a:pt x="28" y="451"/>
                    </a:lnTo>
                    <a:lnTo>
                      <a:pt x="0" y="420"/>
                    </a:lnTo>
                    <a:lnTo>
                      <a:pt x="13" y="0"/>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09" name="Freeform 44">
                <a:extLst>
                  <a:ext uri="{FF2B5EF4-FFF2-40B4-BE49-F238E27FC236}">
                    <a16:creationId xmlns:a16="http://schemas.microsoft.com/office/drawing/2014/main" id="{A3E5FB20-7D25-4B20-9E6D-CA17E9478EBF}"/>
                  </a:ext>
                </a:extLst>
              </p:cNvPr>
              <p:cNvSpPr>
                <a:spLocks noEditPoints="1"/>
              </p:cNvSpPr>
              <p:nvPr/>
            </p:nvSpPr>
            <p:spPr bwMode="auto">
              <a:xfrm>
                <a:off x="3513530" y="2282599"/>
                <a:ext cx="402432" cy="318263"/>
              </a:xfrm>
              <a:custGeom>
                <a:avLst/>
                <a:gdLst>
                  <a:gd name="T0" fmla="*/ 219 w 224"/>
                  <a:gd name="T1" fmla="*/ 91 h 178"/>
                  <a:gd name="T2" fmla="*/ 214 w 224"/>
                  <a:gd name="T3" fmla="*/ 158 h 178"/>
                  <a:gd name="T4" fmla="*/ 204 w 224"/>
                  <a:gd name="T5" fmla="*/ 178 h 178"/>
                  <a:gd name="T6" fmla="*/ 203 w 224"/>
                  <a:gd name="T7" fmla="*/ 178 h 178"/>
                  <a:gd name="T8" fmla="*/ 214 w 224"/>
                  <a:gd name="T9" fmla="*/ 159 h 178"/>
                  <a:gd name="T10" fmla="*/ 219 w 224"/>
                  <a:gd name="T11" fmla="*/ 91 h 178"/>
                  <a:gd name="T12" fmla="*/ 96 w 224"/>
                  <a:gd name="T13" fmla="*/ 0 h 178"/>
                  <a:gd name="T14" fmla="*/ 19 w 224"/>
                  <a:gd name="T15" fmla="*/ 0 h 178"/>
                  <a:gd name="T16" fmla="*/ 0 w 224"/>
                  <a:gd name="T17" fmla="*/ 11 h 178"/>
                  <a:gd name="T18" fmla="*/ 0 w 224"/>
                  <a:gd name="T19" fmla="*/ 11 h 178"/>
                  <a:gd name="T20" fmla="*/ 19 w 224"/>
                  <a:gd name="T21" fmla="*/ 0 h 178"/>
                  <a:gd name="T22" fmla="*/ 96 w 224"/>
                  <a:gd name="T23" fmla="*/ 0 h 178"/>
                  <a:gd name="T24" fmla="*/ 201 w 224"/>
                  <a:gd name="T25" fmla="*/ 0 h 178"/>
                  <a:gd name="T26" fmla="*/ 121 w 224"/>
                  <a:gd name="T27" fmla="*/ 0 h 178"/>
                  <a:gd name="T28" fmla="*/ 200 w 224"/>
                  <a:gd name="T29" fmla="*/ 0 h 178"/>
                  <a:gd name="T30" fmla="*/ 224 w 224"/>
                  <a:gd name="T31" fmla="*/ 23 h 178"/>
                  <a:gd name="T32" fmla="*/ 224 w 224"/>
                  <a:gd name="T33" fmla="*/ 23 h 178"/>
                  <a:gd name="T34" fmla="*/ 201 w 224"/>
                  <a:gd name="T3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178">
                    <a:moveTo>
                      <a:pt x="219" y="91"/>
                    </a:moveTo>
                    <a:cubicBezTo>
                      <a:pt x="214" y="158"/>
                      <a:pt x="214" y="158"/>
                      <a:pt x="214" y="158"/>
                    </a:cubicBezTo>
                    <a:cubicBezTo>
                      <a:pt x="214" y="166"/>
                      <a:pt x="210" y="173"/>
                      <a:pt x="204" y="178"/>
                    </a:cubicBezTo>
                    <a:cubicBezTo>
                      <a:pt x="204" y="178"/>
                      <a:pt x="204" y="178"/>
                      <a:pt x="203" y="178"/>
                    </a:cubicBezTo>
                    <a:cubicBezTo>
                      <a:pt x="210" y="174"/>
                      <a:pt x="214" y="167"/>
                      <a:pt x="214" y="159"/>
                    </a:cubicBezTo>
                    <a:cubicBezTo>
                      <a:pt x="219" y="91"/>
                      <a:pt x="219" y="91"/>
                      <a:pt x="219" y="91"/>
                    </a:cubicBezTo>
                    <a:moveTo>
                      <a:pt x="96" y="0"/>
                    </a:moveTo>
                    <a:cubicBezTo>
                      <a:pt x="19" y="0"/>
                      <a:pt x="19" y="0"/>
                      <a:pt x="19" y="0"/>
                    </a:cubicBezTo>
                    <a:cubicBezTo>
                      <a:pt x="11" y="0"/>
                      <a:pt x="4" y="4"/>
                      <a:pt x="0" y="11"/>
                    </a:cubicBezTo>
                    <a:cubicBezTo>
                      <a:pt x="0" y="11"/>
                      <a:pt x="0" y="11"/>
                      <a:pt x="0" y="11"/>
                    </a:cubicBezTo>
                    <a:cubicBezTo>
                      <a:pt x="4" y="4"/>
                      <a:pt x="11" y="0"/>
                      <a:pt x="19" y="0"/>
                    </a:cubicBezTo>
                    <a:cubicBezTo>
                      <a:pt x="96" y="0"/>
                      <a:pt x="96" y="0"/>
                      <a:pt x="96" y="0"/>
                    </a:cubicBezTo>
                    <a:moveTo>
                      <a:pt x="201" y="0"/>
                    </a:moveTo>
                    <a:cubicBezTo>
                      <a:pt x="121" y="0"/>
                      <a:pt x="121" y="0"/>
                      <a:pt x="121" y="0"/>
                    </a:cubicBezTo>
                    <a:cubicBezTo>
                      <a:pt x="200" y="0"/>
                      <a:pt x="200" y="0"/>
                      <a:pt x="200" y="0"/>
                    </a:cubicBezTo>
                    <a:cubicBezTo>
                      <a:pt x="213" y="0"/>
                      <a:pt x="224" y="11"/>
                      <a:pt x="224" y="23"/>
                    </a:cubicBezTo>
                    <a:cubicBezTo>
                      <a:pt x="224" y="23"/>
                      <a:pt x="224" y="23"/>
                      <a:pt x="224" y="23"/>
                    </a:cubicBezTo>
                    <a:cubicBezTo>
                      <a:pt x="224" y="11"/>
                      <a:pt x="214" y="0"/>
                      <a:pt x="201" y="0"/>
                    </a:cubicBezTo>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10" name="Freeform 47">
                <a:extLst>
                  <a:ext uri="{FF2B5EF4-FFF2-40B4-BE49-F238E27FC236}">
                    <a16:creationId xmlns:a16="http://schemas.microsoft.com/office/drawing/2014/main" id="{94188F6C-5988-40B8-B9BE-FCBF9D36E270}"/>
                  </a:ext>
                </a:extLst>
              </p:cNvPr>
              <p:cNvSpPr>
                <a:spLocks/>
              </p:cNvSpPr>
              <p:nvPr/>
            </p:nvSpPr>
            <p:spPr bwMode="auto">
              <a:xfrm>
                <a:off x="3439883" y="2466718"/>
                <a:ext cx="140720" cy="99950"/>
              </a:xfrm>
              <a:custGeom>
                <a:avLst/>
                <a:gdLst>
                  <a:gd name="T0" fmla="*/ 54 w 78"/>
                  <a:gd name="T1" fmla="*/ 2 h 56"/>
                  <a:gd name="T2" fmla="*/ 26 w 78"/>
                  <a:gd name="T3" fmla="*/ 4 h 56"/>
                  <a:gd name="T4" fmla="*/ 17 w 78"/>
                  <a:gd name="T5" fmla="*/ 5 h 56"/>
                  <a:gd name="T6" fmla="*/ 9 w 78"/>
                  <a:gd name="T7" fmla="*/ 5 h 56"/>
                  <a:gd name="T8" fmla="*/ 1 w 78"/>
                  <a:gd name="T9" fmla="*/ 5 h 56"/>
                  <a:gd name="T10" fmla="*/ 0 w 78"/>
                  <a:gd name="T11" fmla="*/ 56 h 56"/>
                  <a:gd name="T12" fmla="*/ 10 w 78"/>
                  <a:gd name="T13" fmla="*/ 56 h 56"/>
                  <a:gd name="T14" fmla="*/ 19 w 78"/>
                  <a:gd name="T15" fmla="*/ 55 h 56"/>
                  <a:gd name="T16" fmla="*/ 29 w 78"/>
                  <a:gd name="T17" fmla="*/ 55 h 56"/>
                  <a:gd name="T18" fmla="*/ 60 w 78"/>
                  <a:gd name="T19" fmla="*/ 52 h 56"/>
                  <a:gd name="T20" fmla="*/ 76 w 78"/>
                  <a:gd name="T21" fmla="*/ 24 h 56"/>
                  <a:gd name="T22" fmla="*/ 54 w 78"/>
                  <a:gd name="T23"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56">
                    <a:moveTo>
                      <a:pt x="54" y="2"/>
                    </a:moveTo>
                    <a:cubicBezTo>
                      <a:pt x="54" y="2"/>
                      <a:pt x="38" y="3"/>
                      <a:pt x="26" y="4"/>
                    </a:cubicBezTo>
                    <a:cubicBezTo>
                      <a:pt x="22" y="5"/>
                      <a:pt x="19" y="5"/>
                      <a:pt x="17" y="5"/>
                    </a:cubicBezTo>
                    <a:cubicBezTo>
                      <a:pt x="14" y="5"/>
                      <a:pt x="11" y="5"/>
                      <a:pt x="9" y="5"/>
                    </a:cubicBezTo>
                    <a:cubicBezTo>
                      <a:pt x="4" y="5"/>
                      <a:pt x="1" y="5"/>
                      <a:pt x="1" y="5"/>
                    </a:cubicBezTo>
                    <a:cubicBezTo>
                      <a:pt x="0" y="56"/>
                      <a:pt x="0" y="56"/>
                      <a:pt x="0" y="56"/>
                    </a:cubicBezTo>
                    <a:cubicBezTo>
                      <a:pt x="0" y="56"/>
                      <a:pt x="4" y="56"/>
                      <a:pt x="10" y="56"/>
                    </a:cubicBezTo>
                    <a:cubicBezTo>
                      <a:pt x="12" y="55"/>
                      <a:pt x="15" y="55"/>
                      <a:pt x="19" y="55"/>
                    </a:cubicBezTo>
                    <a:cubicBezTo>
                      <a:pt x="22" y="55"/>
                      <a:pt x="26" y="55"/>
                      <a:pt x="29" y="55"/>
                    </a:cubicBezTo>
                    <a:cubicBezTo>
                      <a:pt x="43" y="54"/>
                      <a:pt x="60" y="52"/>
                      <a:pt x="60" y="52"/>
                    </a:cubicBezTo>
                    <a:cubicBezTo>
                      <a:pt x="71" y="50"/>
                      <a:pt x="78" y="38"/>
                      <a:pt x="76" y="24"/>
                    </a:cubicBezTo>
                    <a:cubicBezTo>
                      <a:pt x="73" y="10"/>
                      <a:pt x="63" y="0"/>
                      <a:pt x="54" y="2"/>
                    </a:cubicBezTo>
                    <a:close/>
                  </a:path>
                </a:pathLst>
              </a:custGeom>
              <a:solidFill>
                <a:srgbClr val="F7C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11" name="Freeform 48">
                <a:extLst>
                  <a:ext uri="{FF2B5EF4-FFF2-40B4-BE49-F238E27FC236}">
                    <a16:creationId xmlns:a16="http://schemas.microsoft.com/office/drawing/2014/main" id="{7F07DEA3-61BC-4F18-85AC-3122CBD8BAA3}"/>
                  </a:ext>
                </a:extLst>
              </p:cNvPr>
              <p:cNvSpPr>
                <a:spLocks/>
              </p:cNvSpPr>
              <p:nvPr/>
            </p:nvSpPr>
            <p:spPr bwMode="auto">
              <a:xfrm>
                <a:off x="3453034" y="2445676"/>
                <a:ext cx="65757" cy="71017"/>
              </a:xfrm>
              <a:custGeom>
                <a:avLst/>
                <a:gdLst>
                  <a:gd name="T0" fmla="*/ 30 w 37"/>
                  <a:gd name="T1" fmla="*/ 1 h 40"/>
                  <a:gd name="T2" fmla="*/ 10 w 37"/>
                  <a:gd name="T3" fmla="*/ 13 h 40"/>
                  <a:gd name="T4" fmla="*/ 2 w 37"/>
                  <a:gd name="T5" fmla="*/ 25 h 40"/>
                  <a:gd name="T6" fmla="*/ 3 w 37"/>
                  <a:gd name="T7" fmla="*/ 37 h 40"/>
                  <a:gd name="T8" fmla="*/ 12 w 37"/>
                  <a:gd name="T9" fmla="*/ 35 h 40"/>
                  <a:gd name="T10" fmla="*/ 14 w 37"/>
                  <a:gd name="T11" fmla="*/ 33 h 40"/>
                  <a:gd name="T12" fmla="*/ 18 w 37"/>
                  <a:gd name="T13" fmla="*/ 27 h 40"/>
                  <a:gd name="T14" fmla="*/ 32 w 37"/>
                  <a:gd name="T15" fmla="*/ 17 h 40"/>
                  <a:gd name="T16" fmla="*/ 37 w 37"/>
                  <a:gd name="T17" fmla="*/ 8 h 40"/>
                  <a:gd name="T18" fmla="*/ 30 w 37"/>
                  <a:gd name="T19"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0">
                    <a:moveTo>
                      <a:pt x="30" y="1"/>
                    </a:moveTo>
                    <a:cubicBezTo>
                      <a:pt x="22" y="2"/>
                      <a:pt x="15" y="8"/>
                      <a:pt x="10" y="13"/>
                    </a:cubicBezTo>
                    <a:cubicBezTo>
                      <a:pt x="5" y="19"/>
                      <a:pt x="2" y="25"/>
                      <a:pt x="2" y="25"/>
                    </a:cubicBezTo>
                    <a:cubicBezTo>
                      <a:pt x="0" y="29"/>
                      <a:pt x="1" y="34"/>
                      <a:pt x="3" y="37"/>
                    </a:cubicBezTo>
                    <a:cubicBezTo>
                      <a:pt x="6" y="40"/>
                      <a:pt x="10" y="39"/>
                      <a:pt x="12" y="35"/>
                    </a:cubicBezTo>
                    <a:cubicBezTo>
                      <a:pt x="12" y="35"/>
                      <a:pt x="13" y="34"/>
                      <a:pt x="14" y="33"/>
                    </a:cubicBezTo>
                    <a:cubicBezTo>
                      <a:pt x="15" y="31"/>
                      <a:pt x="16" y="29"/>
                      <a:pt x="18" y="27"/>
                    </a:cubicBezTo>
                    <a:cubicBezTo>
                      <a:pt x="21" y="22"/>
                      <a:pt x="26" y="18"/>
                      <a:pt x="32" y="17"/>
                    </a:cubicBezTo>
                    <a:cubicBezTo>
                      <a:pt x="35" y="17"/>
                      <a:pt x="37" y="13"/>
                      <a:pt x="37" y="8"/>
                    </a:cubicBezTo>
                    <a:cubicBezTo>
                      <a:pt x="36" y="4"/>
                      <a:pt x="33" y="0"/>
                      <a:pt x="30" y="1"/>
                    </a:cubicBezTo>
                    <a:close/>
                  </a:path>
                </a:pathLst>
              </a:custGeom>
              <a:solidFill>
                <a:srgbClr val="F7C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12" name="Freeform 49">
                <a:extLst>
                  <a:ext uri="{FF2B5EF4-FFF2-40B4-BE49-F238E27FC236}">
                    <a16:creationId xmlns:a16="http://schemas.microsoft.com/office/drawing/2014/main" id="{5D7DE12A-3DFA-4C68-9B67-C5E6C3379D29}"/>
                  </a:ext>
                </a:extLst>
              </p:cNvPr>
              <p:cNvSpPr>
                <a:spLocks/>
              </p:cNvSpPr>
              <p:nvPr/>
            </p:nvSpPr>
            <p:spPr bwMode="auto">
              <a:xfrm>
                <a:off x="3221570" y="2178703"/>
                <a:ext cx="280125" cy="412953"/>
              </a:xfrm>
              <a:custGeom>
                <a:avLst/>
                <a:gdLst>
                  <a:gd name="T0" fmla="*/ 130 w 156"/>
                  <a:gd name="T1" fmla="*/ 228 h 231"/>
                  <a:gd name="T2" fmla="*/ 33 w 156"/>
                  <a:gd name="T3" fmla="*/ 217 h 231"/>
                  <a:gd name="T4" fmla="*/ 27 w 156"/>
                  <a:gd name="T5" fmla="*/ 119 h 231"/>
                  <a:gd name="T6" fmla="*/ 115 w 156"/>
                  <a:gd name="T7" fmla="*/ 0 h 231"/>
                  <a:gd name="T8" fmla="*/ 156 w 156"/>
                  <a:gd name="T9" fmla="*/ 85 h 231"/>
                  <a:gd name="T10" fmla="*/ 87 w 156"/>
                  <a:gd name="T11" fmla="*/ 146 h 231"/>
                  <a:gd name="T12" fmla="*/ 82 w 156"/>
                  <a:gd name="T13" fmla="*/ 160 h 231"/>
                  <a:gd name="T14" fmla="*/ 134 w 156"/>
                  <a:gd name="T15" fmla="*/ 160 h 231"/>
                  <a:gd name="T16" fmla="*/ 139 w 156"/>
                  <a:gd name="T17" fmla="*/ 227 h 231"/>
                  <a:gd name="T18" fmla="*/ 130 w 156"/>
                  <a:gd name="T19" fmla="*/ 22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231">
                    <a:moveTo>
                      <a:pt x="130" y="228"/>
                    </a:moveTo>
                    <a:cubicBezTo>
                      <a:pt x="109" y="228"/>
                      <a:pt x="51" y="231"/>
                      <a:pt x="33" y="217"/>
                    </a:cubicBezTo>
                    <a:cubicBezTo>
                      <a:pt x="21" y="207"/>
                      <a:pt x="0" y="174"/>
                      <a:pt x="27" y="119"/>
                    </a:cubicBezTo>
                    <a:cubicBezTo>
                      <a:pt x="49" y="74"/>
                      <a:pt x="81" y="33"/>
                      <a:pt x="115" y="0"/>
                    </a:cubicBezTo>
                    <a:cubicBezTo>
                      <a:pt x="156" y="85"/>
                      <a:pt x="156" y="85"/>
                      <a:pt x="156" y="85"/>
                    </a:cubicBezTo>
                    <a:cubicBezTo>
                      <a:pt x="124" y="115"/>
                      <a:pt x="117" y="113"/>
                      <a:pt x="87" y="146"/>
                    </a:cubicBezTo>
                    <a:cubicBezTo>
                      <a:pt x="78" y="156"/>
                      <a:pt x="81" y="160"/>
                      <a:pt x="82" y="160"/>
                    </a:cubicBezTo>
                    <a:cubicBezTo>
                      <a:pt x="86" y="164"/>
                      <a:pt x="115" y="161"/>
                      <a:pt x="134" y="160"/>
                    </a:cubicBezTo>
                    <a:cubicBezTo>
                      <a:pt x="139" y="227"/>
                      <a:pt x="139" y="227"/>
                      <a:pt x="139" y="227"/>
                    </a:cubicBezTo>
                    <a:cubicBezTo>
                      <a:pt x="133" y="227"/>
                      <a:pt x="136" y="228"/>
                      <a:pt x="130" y="22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13" name="Freeform 50">
                <a:extLst>
                  <a:ext uri="{FF2B5EF4-FFF2-40B4-BE49-F238E27FC236}">
                    <a16:creationId xmlns:a16="http://schemas.microsoft.com/office/drawing/2014/main" id="{9102FA68-E18C-48CA-B86E-37DE19C35DDC}"/>
                  </a:ext>
                </a:extLst>
              </p:cNvPr>
              <p:cNvSpPr>
                <a:spLocks/>
              </p:cNvSpPr>
              <p:nvPr/>
            </p:nvSpPr>
            <p:spPr bwMode="auto">
              <a:xfrm>
                <a:off x="3842315" y="2466718"/>
                <a:ext cx="138090" cy="99950"/>
              </a:xfrm>
              <a:custGeom>
                <a:avLst/>
                <a:gdLst>
                  <a:gd name="T0" fmla="*/ 24 w 77"/>
                  <a:gd name="T1" fmla="*/ 2 h 56"/>
                  <a:gd name="T2" fmla="*/ 52 w 77"/>
                  <a:gd name="T3" fmla="*/ 4 h 56"/>
                  <a:gd name="T4" fmla="*/ 61 w 77"/>
                  <a:gd name="T5" fmla="*/ 5 h 56"/>
                  <a:gd name="T6" fmla="*/ 69 w 77"/>
                  <a:gd name="T7" fmla="*/ 5 h 56"/>
                  <a:gd name="T8" fmla="*/ 76 w 77"/>
                  <a:gd name="T9" fmla="*/ 5 h 56"/>
                  <a:gd name="T10" fmla="*/ 77 w 77"/>
                  <a:gd name="T11" fmla="*/ 56 h 56"/>
                  <a:gd name="T12" fmla="*/ 68 w 77"/>
                  <a:gd name="T13" fmla="*/ 56 h 56"/>
                  <a:gd name="T14" fmla="*/ 59 w 77"/>
                  <a:gd name="T15" fmla="*/ 55 h 56"/>
                  <a:gd name="T16" fmla="*/ 48 w 77"/>
                  <a:gd name="T17" fmla="*/ 55 h 56"/>
                  <a:gd name="T18" fmla="*/ 17 w 77"/>
                  <a:gd name="T19" fmla="*/ 52 h 56"/>
                  <a:gd name="T20" fmla="*/ 2 w 77"/>
                  <a:gd name="T21" fmla="*/ 24 h 56"/>
                  <a:gd name="T22" fmla="*/ 24 w 77"/>
                  <a:gd name="T23"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56">
                    <a:moveTo>
                      <a:pt x="24" y="2"/>
                    </a:moveTo>
                    <a:cubicBezTo>
                      <a:pt x="24" y="2"/>
                      <a:pt x="40" y="3"/>
                      <a:pt x="52" y="4"/>
                    </a:cubicBezTo>
                    <a:cubicBezTo>
                      <a:pt x="55" y="5"/>
                      <a:pt x="58" y="5"/>
                      <a:pt x="61" y="5"/>
                    </a:cubicBezTo>
                    <a:cubicBezTo>
                      <a:pt x="64" y="5"/>
                      <a:pt x="66" y="5"/>
                      <a:pt x="69" y="5"/>
                    </a:cubicBezTo>
                    <a:cubicBezTo>
                      <a:pt x="73" y="5"/>
                      <a:pt x="76" y="5"/>
                      <a:pt x="76" y="5"/>
                    </a:cubicBezTo>
                    <a:cubicBezTo>
                      <a:pt x="77" y="56"/>
                      <a:pt x="77" y="56"/>
                      <a:pt x="77" y="56"/>
                    </a:cubicBezTo>
                    <a:cubicBezTo>
                      <a:pt x="77" y="56"/>
                      <a:pt x="74" y="56"/>
                      <a:pt x="68" y="56"/>
                    </a:cubicBezTo>
                    <a:cubicBezTo>
                      <a:pt x="65" y="55"/>
                      <a:pt x="62" y="55"/>
                      <a:pt x="59" y="55"/>
                    </a:cubicBezTo>
                    <a:cubicBezTo>
                      <a:pt x="55" y="55"/>
                      <a:pt x="52" y="55"/>
                      <a:pt x="48" y="55"/>
                    </a:cubicBezTo>
                    <a:cubicBezTo>
                      <a:pt x="34" y="54"/>
                      <a:pt x="17" y="52"/>
                      <a:pt x="17" y="52"/>
                    </a:cubicBezTo>
                    <a:cubicBezTo>
                      <a:pt x="6" y="50"/>
                      <a:pt x="0" y="38"/>
                      <a:pt x="2" y="24"/>
                    </a:cubicBezTo>
                    <a:cubicBezTo>
                      <a:pt x="4" y="10"/>
                      <a:pt x="14" y="0"/>
                      <a:pt x="24" y="2"/>
                    </a:cubicBezTo>
                    <a:close/>
                  </a:path>
                </a:pathLst>
              </a:custGeom>
              <a:solidFill>
                <a:srgbClr val="F7C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14" name="Freeform 51">
                <a:extLst>
                  <a:ext uri="{FF2B5EF4-FFF2-40B4-BE49-F238E27FC236}">
                    <a16:creationId xmlns:a16="http://schemas.microsoft.com/office/drawing/2014/main" id="{CD98DF15-C5E5-4241-85D3-6555D64DCB71}"/>
                  </a:ext>
                </a:extLst>
              </p:cNvPr>
              <p:cNvSpPr>
                <a:spLocks/>
              </p:cNvSpPr>
              <p:nvPr/>
            </p:nvSpPr>
            <p:spPr bwMode="auto">
              <a:xfrm>
                <a:off x="3901496" y="2445676"/>
                <a:ext cx="65757" cy="71017"/>
              </a:xfrm>
              <a:custGeom>
                <a:avLst/>
                <a:gdLst>
                  <a:gd name="T0" fmla="*/ 8 w 37"/>
                  <a:gd name="T1" fmla="*/ 1 h 40"/>
                  <a:gd name="T2" fmla="*/ 27 w 37"/>
                  <a:gd name="T3" fmla="*/ 13 h 40"/>
                  <a:gd name="T4" fmla="*/ 36 w 37"/>
                  <a:gd name="T5" fmla="*/ 25 h 40"/>
                  <a:gd name="T6" fmla="*/ 34 w 37"/>
                  <a:gd name="T7" fmla="*/ 37 h 40"/>
                  <a:gd name="T8" fmla="*/ 26 w 37"/>
                  <a:gd name="T9" fmla="*/ 35 h 40"/>
                  <a:gd name="T10" fmla="*/ 24 w 37"/>
                  <a:gd name="T11" fmla="*/ 33 h 40"/>
                  <a:gd name="T12" fmla="*/ 20 w 37"/>
                  <a:gd name="T13" fmla="*/ 27 h 40"/>
                  <a:gd name="T14" fmla="*/ 6 w 37"/>
                  <a:gd name="T15" fmla="*/ 17 h 40"/>
                  <a:gd name="T16" fmla="*/ 1 w 37"/>
                  <a:gd name="T17" fmla="*/ 8 h 40"/>
                  <a:gd name="T18" fmla="*/ 8 w 37"/>
                  <a:gd name="T19"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0">
                    <a:moveTo>
                      <a:pt x="8" y="1"/>
                    </a:moveTo>
                    <a:cubicBezTo>
                      <a:pt x="16" y="2"/>
                      <a:pt x="22" y="8"/>
                      <a:pt x="27" y="13"/>
                    </a:cubicBezTo>
                    <a:cubicBezTo>
                      <a:pt x="32" y="19"/>
                      <a:pt x="35" y="25"/>
                      <a:pt x="36" y="25"/>
                    </a:cubicBezTo>
                    <a:cubicBezTo>
                      <a:pt x="37" y="29"/>
                      <a:pt x="37" y="34"/>
                      <a:pt x="34" y="37"/>
                    </a:cubicBezTo>
                    <a:cubicBezTo>
                      <a:pt x="31" y="40"/>
                      <a:pt x="27" y="39"/>
                      <a:pt x="26" y="35"/>
                    </a:cubicBezTo>
                    <a:cubicBezTo>
                      <a:pt x="26" y="35"/>
                      <a:pt x="25" y="34"/>
                      <a:pt x="24" y="33"/>
                    </a:cubicBezTo>
                    <a:cubicBezTo>
                      <a:pt x="23" y="31"/>
                      <a:pt x="22" y="29"/>
                      <a:pt x="20" y="27"/>
                    </a:cubicBezTo>
                    <a:cubicBezTo>
                      <a:pt x="16" y="22"/>
                      <a:pt x="12" y="18"/>
                      <a:pt x="6" y="17"/>
                    </a:cubicBezTo>
                    <a:cubicBezTo>
                      <a:pt x="3" y="17"/>
                      <a:pt x="0" y="13"/>
                      <a:pt x="1" y="8"/>
                    </a:cubicBezTo>
                    <a:cubicBezTo>
                      <a:pt x="2" y="4"/>
                      <a:pt x="5" y="0"/>
                      <a:pt x="8" y="1"/>
                    </a:cubicBezTo>
                    <a:close/>
                  </a:path>
                </a:pathLst>
              </a:custGeom>
              <a:solidFill>
                <a:srgbClr val="F7C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15" name="Freeform 52">
                <a:extLst>
                  <a:ext uri="{FF2B5EF4-FFF2-40B4-BE49-F238E27FC236}">
                    <a16:creationId xmlns:a16="http://schemas.microsoft.com/office/drawing/2014/main" id="{F53D7BB0-082C-46F4-8F42-DA1549E06CA3}"/>
                  </a:ext>
                </a:extLst>
              </p:cNvPr>
              <p:cNvSpPr>
                <a:spLocks/>
              </p:cNvSpPr>
              <p:nvPr/>
            </p:nvSpPr>
            <p:spPr bwMode="auto">
              <a:xfrm>
                <a:off x="3922539" y="2183964"/>
                <a:ext cx="277494" cy="407693"/>
              </a:xfrm>
              <a:custGeom>
                <a:avLst/>
                <a:gdLst>
                  <a:gd name="T0" fmla="*/ 25 w 155"/>
                  <a:gd name="T1" fmla="*/ 225 h 228"/>
                  <a:gd name="T2" fmla="*/ 121 w 155"/>
                  <a:gd name="T3" fmla="*/ 214 h 228"/>
                  <a:gd name="T4" fmla="*/ 128 w 155"/>
                  <a:gd name="T5" fmla="*/ 116 h 228"/>
                  <a:gd name="T6" fmla="*/ 40 w 155"/>
                  <a:gd name="T7" fmla="*/ 0 h 228"/>
                  <a:gd name="T8" fmla="*/ 0 w 155"/>
                  <a:gd name="T9" fmla="*/ 83 h 228"/>
                  <a:gd name="T10" fmla="*/ 68 w 155"/>
                  <a:gd name="T11" fmla="*/ 143 h 228"/>
                  <a:gd name="T12" fmla="*/ 73 w 155"/>
                  <a:gd name="T13" fmla="*/ 157 h 228"/>
                  <a:gd name="T14" fmla="*/ 21 w 155"/>
                  <a:gd name="T15" fmla="*/ 157 h 228"/>
                  <a:gd name="T16" fmla="*/ 16 w 155"/>
                  <a:gd name="T17" fmla="*/ 224 h 228"/>
                  <a:gd name="T18" fmla="*/ 25 w 155"/>
                  <a:gd name="T19" fmla="*/ 22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 h="228">
                    <a:moveTo>
                      <a:pt x="25" y="225"/>
                    </a:moveTo>
                    <a:cubicBezTo>
                      <a:pt x="45" y="225"/>
                      <a:pt x="104" y="228"/>
                      <a:pt x="121" y="214"/>
                    </a:cubicBezTo>
                    <a:cubicBezTo>
                      <a:pt x="133" y="204"/>
                      <a:pt x="155" y="171"/>
                      <a:pt x="128" y="116"/>
                    </a:cubicBezTo>
                    <a:cubicBezTo>
                      <a:pt x="106" y="71"/>
                      <a:pt x="74" y="32"/>
                      <a:pt x="40" y="0"/>
                    </a:cubicBezTo>
                    <a:cubicBezTo>
                      <a:pt x="0" y="83"/>
                      <a:pt x="0" y="83"/>
                      <a:pt x="0" y="83"/>
                    </a:cubicBezTo>
                    <a:cubicBezTo>
                      <a:pt x="31" y="113"/>
                      <a:pt x="38" y="110"/>
                      <a:pt x="68" y="143"/>
                    </a:cubicBezTo>
                    <a:cubicBezTo>
                      <a:pt x="77" y="153"/>
                      <a:pt x="73" y="157"/>
                      <a:pt x="73" y="157"/>
                    </a:cubicBezTo>
                    <a:cubicBezTo>
                      <a:pt x="68" y="161"/>
                      <a:pt x="39" y="158"/>
                      <a:pt x="21" y="157"/>
                    </a:cubicBezTo>
                    <a:cubicBezTo>
                      <a:pt x="16" y="224"/>
                      <a:pt x="16" y="224"/>
                      <a:pt x="16" y="224"/>
                    </a:cubicBezTo>
                    <a:cubicBezTo>
                      <a:pt x="22" y="224"/>
                      <a:pt x="18" y="225"/>
                      <a:pt x="25" y="22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16" name="Freeform 53">
                <a:extLst>
                  <a:ext uri="{FF2B5EF4-FFF2-40B4-BE49-F238E27FC236}">
                    <a16:creationId xmlns:a16="http://schemas.microsoft.com/office/drawing/2014/main" id="{F9D8260B-5244-45F8-B34F-E3CE08B9493D}"/>
                  </a:ext>
                </a:extLst>
              </p:cNvPr>
              <p:cNvSpPr>
                <a:spLocks/>
              </p:cNvSpPr>
              <p:nvPr/>
            </p:nvSpPr>
            <p:spPr bwMode="auto">
              <a:xfrm>
                <a:off x="3527997" y="1609249"/>
                <a:ext cx="360348" cy="455038"/>
              </a:xfrm>
              <a:custGeom>
                <a:avLst/>
                <a:gdLst>
                  <a:gd name="T0" fmla="*/ 188 w 201"/>
                  <a:gd name="T1" fmla="*/ 119 h 255"/>
                  <a:gd name="T2" fmla="*/ 191 w 201"/>
                  <a:gd name="T3" fmla="*/ 84 h 255"/>
                  <a:gd name="T4" fmla="*/ 101 w 201"/>
                  <a:gd name="T5" fmla="*/ 0 h 255"/>
                  <a:gd name="T6" fmla="*/ 10 w 201"/>
                  <a:gd name="T7" fmla="*/ 84 h 255"/>
                  <a:gd name="T8" fmla="*/ 13 w 201"/>
                  <a:gd name="T9" fmla="*/ 119 h 255"/>
                  <a:gd name="T10" fmla="*/ 6 w 201"/>
                  <a:gd name="T11" fmla="*/ 123 h 255"/>
                  <a:gd name="T12" fmla="*/ 0 w 201"/>
                  <a:gd name="T13" fmla="*/ 135 h 255"/>
                  <a:gd name="T14" fmla="*/ 0 w 201"/>
                  <a:gd name="T15" fmla="*/ 153 h 255"/>
                  <a:gd name="T16" fmla="*/ 16 w 201"/>
                  <a:gd name="T17" fmla="*/ 170 h 255"/>
                  <a:gd name="T18" fmla="*/ 101 w 201"/>
                  <a:gd name="T19" fmla="*/ 255 h 255"/>
                  <a:gd name="T20" fmla="*/ 185 w 201"/>
                  <a:gd name="T21" fmla="*/ 170 h 255"/>
                  <a:gd name="T22" fmla="*/ 201 w 201"/>
                  <a:gd name="T23" fmla="*/ 153 h 255"/>
                  <a:gd name="T24" fmla="*/ 201 w 201"/>
                  <a:gd name="T25" fmla="*/ 135 h 255"/>
                  <a:gd name="T26" fmla="*/ 188 w 201"/>
                  <a:gd name="T27" fmla="*/ 119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55">
                    <a:moveTo>
                      <a:pt x="188" y="119"/>
                    </a:moveTo>
                    <a:cubicBezTo>
                      <a:pt x="191" y="84"/>
                      <a:pt x="191" y="84"/>
                      <a:pt x="191" y="84"/>
                    </a:cubicBezTo>
                    <a:cubicBezTo>
                      <a:pt x="191" y="37"/>
                      <a:pt x="147" y="0"/>
                      <a:pt x="101" y="0"/>
                    </a:cubicBezTo>
                    <a:cubicBezTo>
                      <a:pt x="54" y="0"/>
                      <a:pt x="10" y="37"/>
                      <a:pt x="10" y="84"/>
                    </a:cubicBezTo>
                    <a:cubicBezTo>
                      <a:pt x="13" y="119"/>
                      <a:pt x="13" y="119"/>
                      <a:pt x="13" y="119"/>
                    </a:cubicBezTo>
                    <a:cubicBezTo>
                      <a:pt x="10" y="120"/>
                      <a:pt x="8" y="121"/>
                      <a:pt x="6" y="123"/>
                    </a:cubicBezTo>
                    <a:cubicBezTo>
                      <a:pt x="2" y="126"/>
                      <a:pt x="0" y="130"/>
                      <a:pt x="0" y="135"/>
                    </a:cubicBezTo>
                    <a:cubicBezTo>
                      <a:pt x="0" y="153"/>
                      <a:pt x="0" y="153"/>
                      <a:pt x="0" y="153"/>
                    </a:cubicBezTo>
                    <a:cubicBezTo>
                      <a:pt x="0" y="162"/>
                      <a:pt x="7" y="170"/>
                      <a:pt x="16" y="170"/>
                    </a:cubicBezTo>
                    <a:cubicBezTo>
                      <a:pt x="16" y="213"/>
                      <a:pt x="69" y="255"/>
                      <a:pt x="101" y="255"/>
                    </a:cubicBezTo>
                    <a:cubicBezTo>
                      <a:pt x="132" y="255"/>
                      <a:pt x="185" y="213"/>
                      <a:pt x="185" y="170"/>
                    </a:cubicBezTo>
                    <a:cubicBezTo>
                      <a:pt x="194" y="170"/>
                      <a:pt x="201" y="162"/>
                      <a:pt x="201" y="153"/>
                    </a:cubicBezTo>
                    <a:cubicBezTo>
                      <a:pt x="201" y="135"/>
                      <a:pt x="201" y="135"/>
                      <a:pt x="201" y="135"/>
                    </a:cubicBezTo>
                    <a:cubicBezTo>
                      <a:pt x="201" y="127"/>
                      <a:pt x="196" y="121"/>
                      <a:pt x="188" y="119"/>
                    </a:cubicBezTo>
                  </a:path>
                </a:pathLst>
              </a:custGeom>
              <a:solidFill>
                <a:srgbClr val="F7C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17" name="Freeform 54">
                <a:extLst>
                  <a:ext uri="{FF2B5EF4-FFF2-40B4-BE49-F238E27FC236}">
                    <a16:creationId xmlns:a16="http://schemas.microsoft.com/office/drawing/2014/main" id="{4CDEE055-2E80-4CE5-917E-45AD0B285F81}"/>
                  </a:ext>
                </a:extLst>
              </p:cNvPr>
              <p:cNvSpPr>
                <a:spLocks/>
              </p:cNvSpPr>
              <p:nvPr/>
            </p:nvSpPr>
            <p:spPr bwMode="auto">
              <a:xfrm>
                <a:off x="3671347" y="1609249"/>
                <a:ext cx="216998" cy="455038"/>
              </a:xfrm>
              <a:custGeom>
                <a:avLst/>
                <a:gdLst>
                  <a:gd name="T0" fmla="*/ 21 w 121"/>
                  <a:gd name="T1" fmla="*/ 0 h 255"/>
                  <a:gd name="T2" fmla="*/ 21 w 121"/>
                  <a:gd name="T3" fmla="*/ 0 h 255"/>
                  <a:gd name="T4" fmla="*/ 20 w 121"/>
                  <a:gd name="T5" fmla="*/ 126 h 255"/>
                  <a:gd name="T6" fmla="*/ 0 w 121"/>
                  <a:gd name="T7" fmla="*/ 189 h 255"/>
                  <a:gd name="T8" fmla="*/ 20 w 121"/>
                  <a:gd name="T9" fmla="*/ 189 h 255"/>
                  <a:gd name="T10" fmla="*/ 20 w 121"/>
                  <a:gd name="T11" fmla="*/ 255 h 255"/>
                  <a:gd name="T12" fmla="*/ 21 w 121"/>
                  <a:gd name="T13" fmla="*/ 255 h 255"/>
                  <a:gd name="T14" fmla="*/ 105 w 121"/>
                  <a:gd name="T15" fmla="*/ 171 h 255"/>
                  <a:gd name="T16" fmla="*/ 105 w 121"/>
                  <a:gd name="T17" fmla="*/ 171 h 255"/>
                  <a:gd name="T18" fmla="*/ 105 w 121"/>
                  <a:gd name="T19" fmla="*/ 171 h 255"/>
                  <a:gd name="T20" fmla="*/ 105 w 121"/>
                  <a:gd name="T21" fmla="*/ 171 h 255"/>
                  <a:gd name="T22" fmla="*/ 105 w 121"/>
                  <a:gd name="T23" fmla="*/ 171 h 255"/>
                  <a:gd name="T24" fmla="*/ 105 w 121"/>
                  <a:gd name="T25" fmla="*/ 171 h 255"/>
                  <a:gd name="T26" fmla="*/ 105 w 121"/>
                  <a:gd name="T27" fmla="*/ 170 h 255"/>
                  <a:gd name="T28" fmla="*/ 121 w 121"/>
                  <a:gd name="T29" fmla="*/ 153 h 255"/>
                  <a:gd name="T30" fmla="*/ 121 w 121"/>
                  <a:gd name="T31" fmla="*/ 135 h 255"/>
                  <a:gd name="T32" fmla="*/ 108 w 121"/>
                  <a:gd name="T33" fmla="*/ 119 h 255"/>
                  <a:gd name="T34" fmla="*/ 108 w 121"/>
                  <a:gd name="T35" fmla="*/ 119 h 255"/>
                  <a:gd name="T36" fmla="*/ 108 w 121"/>
                  <a:gd name="T37" fmla="*/ 119 h 255"/>
                  <a:gd name="T38" fmla="*/ 111 w 121"/>
                  <a:gd name="T39" fmla="*/ 84 h 255"/>
                  <a:gd name="T40" fmla="*/ 21 w 121"/>
                  <a:gd name="T4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255">
                    <a:moveTo>
                      <a:pt x="21" y="0"/>
                    </a:moveTo>
                    <a:cubicBezTo>
                      <a:pt x="21" y="0"/>
                      <a:pt x="21" y="0"/>
                      <a:pt x="21" y="0"/>
                    </a:cubicBezTo>
                    <a:cubicBezTo>
                      <a:pt x="20" y="126"/>
                      <a:pt x="20" y="126"/>
                      <a:pt x="20" y="126"/>
                    </a:cubicBezTo>
                    <a:cubicBezTo>
                      <a:pt x="8" y="152"/>
                      <a:pt x="0" y="189"/>
                      <a:pt x="0" y="189"/>
                    </a:cubicBezTo>
                    <a:cubicBezTo>
                      <a:pt x="20" y="189"/>
                      <a:pt x="20" y="189"/>
                      <a:pt x="20" y="189"/>
                    </a:cubicBezTo>
                    <a:cubicBezTo>
                      <a:pt x="20" y="255"/>
                      <a:pt x="20" y="255"/>
                      <a:pt x="20" y="255"/>
                    </a:cubicBezTo>
                    <a:cubicBezTo>
                      <a:pt x="20" y="255"/>
                      <a:pt x="20" y="255"/>
                      <a:pt x="21" y="255"/>
                    </a:cubicBezTo>
                    <a:cubicBezTo>
                      <a:pt x="52" y="255"/>
                      <a:pt x="103" y="215"/>
                      <a:pt x="105" y="171"/>
                    </a:cubicBezTo>
                    <a:cubicBezTo>
                      <a:pt x="105" y="171"/>
                      <a:pt x="105" y="171"/>
                      <a:pt x="105" y="171"/>
                    </a:cubicBezTo>
                    <a:cubicBezTo>
                      <a:pt x="105" y="171"/>
                      <a:pt x="105" y="171"/>
                      <a:pt x="105" y="171"/>
                    </a:cubicBezTo>
                    <a:cubicBezTo>
                      <a:pt x="105" y="171"/>
                      <a:pt x="105" y="171"/>
                      <a:pt x="105" y="171"/>
                    </a:cubicBezTo>
                    <a:cubicBezTo>
                      <a:pt x="105" y="171"/>
                      <a:pt x="105" y="171"/>
                      <a:pt x="105" y="171"/>
                    </a:cubicBezTo>
                    <a:cubicBezTo>
                      <a:pt x="105" y="171"/>
                      <a:pt x="105" y="171"/>
                      <a:pt x="105" y="171"/>
                    </a:cubicBezTo>
                    <a:cubicBezTo>
                      <a:pt x="105" y="170"/>
                      <a:pt x="105" y="170"/>
                      <a:pt x="105" y="170"/>
                    </a:cubicBezTo>
                    <a:cubicBezTo>
                      <a:pt x="114" y="170"/>
                      <a:pt x="121" y="162"/>
                      <a:pt x="121" y="153"/>
                    </a:cubicBezTo>
                    <a:cubicBezTo>
                      <a:pt x="121" y="135"/>
                      <a:pt x="121" y="135"/>
                      <a:pt x="121" y="135"/>
                    </a:cubicBezTo>
                    <a:cubicBezTo>
                      <a:pt x="121" y="127"/>
                      <a:pt x="116" y="121"/>
                      <a:pt x="108" y="119"/>
                    </a:cubicBezTo>
                    <a:cubicBezTo>
                      <a:pt x="108" y="119"/>
                      <a:pt x="108" y="119"/>
                      <a:pt x="108" y="119"/>
                    </a:cubicBezTo>
                    <a:cubicBezTo>
                      <a:pt x="108" y="119"/>
                      <a:pt x="108" y="119"/>
                      <a:pt x="108" y="119"/>
                    </a:cubicBezTo>
                    <a:cubicBezTo>
                      <a:pt x="111" y="84"/>
                      <a:pt x="111" y="84"/>
                      <a:pt x="111" y="84"/>
                    </a:cubicBezTo>
                    <a:cubicBezTo>
                      <a:pt x="111" y="37"/>
                      <a:pt x="67" y="0"/>
                      <a:pt x="21" y="0"/>
                    </a:cubicBezTo>
                  </a:path>
                </a:pathLst>
              </a:custGeom>
              <a:solidFill>
                <a:srgbClr val="F6CC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18" name="Freeform 55">
                <a:extLst>
                  <a:ext uri="{FF2B5EF4-FFF2-40B4-BE49-F238E27FC236}">
                    <a16:creationId xmlns:a16="http://schemas.microsoft.com/office/drawing/2014/main" id="{343A3468-00BF-4693-98E7-2E0D3B324597}"/>
                  </a:ext>
                </a:extLst>
              </p:cNvPr>
              <p:cNvSpPr>
                <a:spLocks/>
              </p:cNvSpPr>
              <p:nvPr/>
            </p:nvSpPr>
            <p:spPr bwMode="auto">
              <a:xfrm>
                <a:off x="3478022" y="1542177"/>
                <a:ext cx="433995" cy="323524"/>
              </a:xfrm>
              <a:custGeom>
                <a:avLst/>
                <a:gdLst>
                  <a:gd name="T0" fmla="*/ 218 w 242"/>
                  <a:gd name="T1" fmla="*/ 66 h 181"/>
                  <a:gd name="T2" fmla="*/ 206 w 242"/>
                  <a:gd name="T3" fmla="*/ 16 h 181"/>
                  <a:gd name="T4" fmla="*/ 194 w 242"/>
                  <a:gd name="T5" fmla="*/ 14 h 181"/>
                  <a:gd name="T6" fmla="*/ 148 w 242"/>
                  <a:gd name="T7" fmla="*/ 15 h 181"/>
                  <a:gd name="T8" fmla="*/ 67 w 242"/>
                  <a:gd name="T9" fmla="*/ 26 h 181"/>
                  <a:gd name="T10" fmla="*/ 41 w 242"/>
                  <a:gd name="T11" fmla="*/ 181 h 181"/>
                  <a:gd name="T12" fmla="*/ 66 w 242"/>
                  <a:gd name="T13" fmla="*/ 89 h 181"/>
                  <a:gd name="T14" fmla="*/ 129 w 242"/>
                  <a:gd name="T15" fmla="*/ 97 h 181"/>
                  <a:gd name="T16" fmla="*/ 193 w 242"/>
                  <a:gd name="T17" fmla="*/ 89 h 181"/>
                  <a:gd name="T18" fmla="*/ 216 w 242"/>
                  <a:gd name="T19" fmla="*/ 181 h 181"/>
                  <a:gd name="T20" fmla="*/ 218 w 242"/>
                  <a:gd name="T21" fmla="*/ 6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181">
                    <a:moveTo>
                      <a:pt x="218" y="66"/>
                    </a:moveTo>
                    <a:cubicBezTo>
                      <a:pt x="219" y="55"/>
                      <a:pt x="215" y="39"/>
                      <a:pt x="206" y="16"/>
                    </a:cubicBezTo>
                    <a:cubicBezTo>
                      <a:pt x="204" y="10"/>
                      <a:pt x="197" y="10"/>
                      <a:pt x="194" y="14"/>
                    </a:cubicBezTo>
                    <a:cubicBezTo>
                      <a:pt x="183" y="27"/>
                      <a:pt x="170" y="24"/>
                      <a:pt x="148" y="15"/>
                    </a:cubicBezTo>
                    <a:cubicBezTo>
                      <a:pt x="110" y="0"/>
                      <a:pt x="83" y="9"/>
                      <a:pt x="67" y="26"/>
                    </a:cubicBezTo>
                    <a:cubicBezTo>
                      <a:pt x="0" y="60"/>
                      <a:pt x="41" y="181"/>
                      <a:pt x="41" y="181"/>
                    </a:cubicBezTo>
                    <a:cubicBezTo>
                      <a:pt x="41" y="181"/>
                      <a:pt x="43" y="118"/>
                      <a:pt x="66" y="89"/>
                    </a:cubicBezTo>
                    <a:cubicBezTo>
                      <a:pt x="78" y="92"/>
                      <a:pt x="114" y="97"/>
                      <a:pt x="129" y="97"/>
                    </a:cubicBezTo>
                    <a:cubicBezTo>
                      <a:pt x="143" y="97"/>
                      <a:pt x="180" y="92"/>
                      <a:pt x="193" y="89"/>
                    </a:cubicBezTo>
                    <a:cubicBezTo>
                      <a:pt x="210" y="108"/>
                      <a:pt x="216" y="181"/>
                      <a:pt x="216" y="181"/>
                    </a:cubicBezTo>
                    <a:cubicBezTo>
                      <a:pt x="216" y="181"/>
                      <a:pt x="242" y="114"/>
                      <a:pt x="218" y="6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19" name="Freeform 207">
                <a:extLst>
                  <a:ext uri="{FF2B5EF4-FFF2-40B4-BE49-F238E27FC236}">
                    <a16:creationId xmlns:a16="http://schemas.microsoft.com/office/drawing/2014/main" id="{E7DA5B6C-4271-46F8-8B97-55600E4DD875}"/>
                  </a:ext>
                </a:extLst>
              </p:cNvPr>
              <p:cNvSpPr>
                <a:spLocks noEditPoints="1"/>
              </p:cNvSpPr>
              <p:nvPr/>
            </p:nvSpPr>
            <p:spPr bwMode="auto">
              <a:xfrm>
                <a:off x="3542715" y="1806066"/>
                <a:ext cx="332271" cy="114621"/>
              </a:xfrm>
              <a:custGeom>
                <a:avLst/>
                <a:gdLst>
                  <a:gd name="T0" fmla="*/ 189 w 189"/>
                  <a:gd name="T1" fmla="*/ 4 h 65"/>
                  <a:gd name="T2" fmla="*/ 170 w 189"/>
                  <a:gd name="T3" fmla="*/ 4 h 65"/>
                  <a:gd name="T4" fmla="*/ 145 w 189"/>
                  <a:gd name="T5" fmla="*/ 0 h 65"/>
                  <a:gd name="T6" fmla="*/ 107 w 189"/>
                  <a:gd name="T7" fmla="*/ 10 h 65"/>
                  <a:gd name="T8" fmla="*/ 94 w 189"/>
                  <a:gd name="T9" fmla="*/ 6 h 65"/>
                  <a:gd name="T10" fmla="*/ 82 w 189"/>
                  <a:gd name="T11" fmla="*/ 10 h 65"/>
                  <a:gd name="T12" fmla="*/ 44 w 189"/>
                  <a:gd name="T13" fmla="*/ 0 h 65"/>
                  <a:gd name="T14" fmla="*/ 19 w 189"/>
                  <a:gd name="T15" fmla="*/ 4 h 65"/>
                  <a:gd name="T16" fmla="*/ 0 w 189"/>
                  <a:gd name="T17" fmla="*/ 4 h 65"/>
                  <a:gd name="T18" fmla="*/ 0 w 189"/>
                  <a:gd name="T19" fmla="*/ 18 h 65"/>
                  <a:gd name="T20" fmla="*/ 6 w 189"/>
                  <a:gd name="T21" fmla="*/ 20 h 65"/>
                  <a:gd name="T22" fmla="*/ 6 w 189"/>
                  <a:gd name="T23" fmla="*/ 27 h 65"/>
                  <a:gd name="T24" fmla="*/ 44 w 189"/>
                  <a:gd name="T25" fmla="*/ 65 h 65"/>
                  <a:gd name="T26" fmla="*/ 86 w 189"/>
                  <a:gd name="T27" fmla="*/ 28 h 65"/>
                  <a:gd name="T28" fmla="*/ 86 w 189"/>
                  <a:gd name="T29" fmla="*/ 20 h 65"/>
                  <a:gd name="T30" fmla="*/ 94 w 189"/>
                  <a:gd name="T31" fmla="*/ 18 h 65"/>
                  <a:gd name="T32" fmla="*/ 102 w 189"/>
                  <a:gd name="T33" fmla="*/ 20 h 65"/>
                  <a:gd name="T34" fmla="*/ 103 w 189"/>
                  <a:gd name="T35" fmla="*/ 28 h 65"/>
                  <a:gd name="T36" fmla="*/ 145 w 189"/>
                  <a:gd name="T37" fmla="*/ 65 h 65"/>
                  <a:gd name="T38" fmla="*/ 183 w 189"/>
                  <a:gd name="T39" fmla="*/ 27 h 65"/>
                  <a:gd name="T40" fmla="*/ 183 w 189"/>
                  <a:gd name="T41" fmla="*/ 20 h 65"/>
                  <a:gd name="T42" fmla="*/ 189 w 189"/>
                  <a:gd name="T43" fmla="*/ 18 h 65"/>
                  <a:gd name="T44" fmla="*/ 189 w 189"/>
                  <a:gd name="T45" fmla="*/ 4 h 65"/>
                  <a:gd name="T46" fmla="*/ 80 w 189"/>
                  <a:gd name="T47" fmla="*/ 26 h 65"/>
                  <a:gd name="T48" fmla="*/ 44 w 189"/>
                  <a:gd name="T49" fmla="*/ 58 h 65"/>
                  <a:gd name="T50" fmla="*/ 12 w 189"/>
                  <a:gd name="T51" fmla="*/ 27 h 65"/>
                  <a:gd name="T52" fmla="*/ 44 w 189"/>
                  <a:gd name="T53" fmla="*/ 10 h 65"/>
                  <a:gd name="T54" fmla="*/ 76 w 189"/>
                  <a:gd name="T55" fmla="*/ 17 h 65"/>
                  <a:gd name="T56" fmla="*/ 80 w 189"/>
                  <a:gd name="T57" fmla="*/ 26 h 65"/>
                  <a:gd name="T58" fmla="*/ 145 w 189"/>
                  <a:gd name="T59" fmla="*/ 58 h 65"/>
                  <a:gd name="T60" fmla="*/ 109 w 189"/>
                  <a:gd name="T61" fmla="*/ 26 h 65"/>
                  <a:gd name="T62" fmla="*/ 113 w 189"/>
                  <a:gd name="T63" fmla="*/ 17 h 65"/>
                  <a:gd name="T64" fmla="*/ 145 w 189"/>
                  <a:gd name="T65" fmla="*/ 10 h 65"/>
                  <a:gd name="T66" fmla="*/ 177 w 189"/>
                  <a:gd name="T67" fmla="*/ 27 h 65"/>
                  <a:gd name="T68" fmla="*/ 145 w 189"/>
                  <a:gd name="T69" fmla="*/ 5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65">
                    <a:moveTo>
                      <a:pt x="189" y="4"/>
                    </a:moveTo>
                    <a:cubicBezTo>
                      <a:pt x="170" y="4"/>
                      <a:pt x="170" y="4"/>
                      <a:pt x="170" y="4"/>
                    </a:cubicBezTo>
                    <a:cubicBezTo>
                      <a:pt x="164" y="1"/>
                      <a:pt x="156" y="0"/>
                      <a:pt x="145" y="0"/>
                    </a:cubicBezTo>
                    <a:cubicBezTo>
                      <a:pt x="126" y="0"/>
                      <a:pt x="114" y="3"/>
                      <a:pt x="107" y="10"/>
                    </a:cubicBezTo>
                    <a:cubicBezTo>
                      <a:pt x="104" y="8"/>
                      <a:pt x="100" y="6"/>
                      <a:pt x="94" y="6"/>
                    </a:cubicBezTo>
                    <a:cubicBezTo>
                      <a:pt x="89" y="6"/>
                      <a:pt x="85" y="8"/>
                      <a:pt x="82" y="10"/>
                    </a:cubicBezTo>
                    <a:cubicBezTo>
                      <a:pt x="75" y="3"/>
                      <a:pt x="62" y="0"/>
                      <a:pt x="44" y="0"/>
                    </a:cubicBezTo>
                    <a:cubicBezTo>
                      <a:pt x="32" y="0"/>
                      <a:pt x="24" y="1"/>
                      <a:pt x="19" y="4"/>
                    </a:cubicBezTo>
                    <a:cubicBezTo>
                      <a:pt x="0" y="4"/>
                      <a:pt x="0" y="4"/>
                      <a:pt x="0" y="4"/>
                    </a:cubicBezTo>
                    <a:cubicBezTo>
                      <a:pt x="0" y="18"/>
                      <a:pt x="0" y="18"/>
                      <a:pt x="0" y="18"/>
                    </a:cubicBezTo>
                    <a:cubicBezTo>
                      <a:pt x="6" y="20"/>
                      <a:pt x="6" y="20"/>
                      <a:pt x="6" y="20"/>
                    </a:cubicBezTo>
                    <a:cubicBezTo>
                      <a:pt x="6" y="22"/>
                      <a:pt x="6" y="25"/>
                      <a:pt x="6" y="27"/>
                    </a:cubicBezTo>
                    <a:cubicBezTo>
                      <a:pt x="6" y="43"/>
                      <a:pt x="9" y="65"/>
                      <a:pt x="44" y="65"/>
                    </a:cubicBezTo>
                    <a:cubicBezTo>
                      <a:pt x="74" y="65"/>
                      <a:pt x="82" y="46"/>
                      <a:pt x="86" y="28"/>
                    </a:cubicBezTo>
                    <a:cubicBezTo>
                      <a:pt x="87" y="25"/>
                      <a:pt x="87" y="22"/>
                      <a:pt x="86" y="20"/>
                    </a:cubicBezTo>
                    <a:cubicBezTo>
                      <a:pt x="88" y="19"/>
                      <a:pt x="90" y="18"/>
                      <a:pt x="94" y="18"/>
                    </a:cubicBezTo>
                    <a:cubicBezTo>
                      <a:pt x="99" y="18"/>
                      <a:pt x="101" y="19"/>
                      <a:pt x="102" y="20"/>
                    </a:cubicBezTo>
                    <a:cubicBezTo>
                      <a:pt x="102" y="22"/>
                      <a:pt x="102" y="25"/>
                      <a:pt x="103" y="28"/>
                    </a:cubicBezTo>
                    <a:cubicBezTo>
                      <a:pt x="107" y="46"/>
                      <a:pt x="115" y="65"/>
                      <a:pt x="145" y="65"/>
                    </a:cubicBezTo>
                    <a:cubicBezTo>
                      <a:pt x="179" y="65"/>
                      <a:pt x="183" y="43"/>
                      <a:pt x="183" y="27"/>
                    </a:cubicBezTo>
                    <a:cubicBezTo>
                      <a:pt x="183" y="25"/>
                      <a:pt x="183" y="22"/>
                      <a:pt x="183" y="20"/>
                    </a:cubicBezTo>
                    <a:cubicBezTo>
                      <a:pt x="189" y="18"/>
                      <a:pt x="189" y="18"/>
                      <a:pt x="189" y="18"/>
                    </a:cubicBezTo>
                    <a:lnTo>
                      <a:pt x="189" y="4"/>
                    </a:lnTo>
                    <a:close/>
                    <a:moveTo>
                      <a:pt x="80" y="26"/>
                    </a:moveTo>
                    <a:cubicBezTo>
                      <a:pt x="76" y="45"/>
                      <a:pt x="68" y="58"/>
                      <a:pt x="44" y="58"/>
                    </a:cubicBezTo>
                    <a:cubicBezTo>
                      <a:pt x="16" y="58"/>
                      <a:pt x="12" y="43"/>
                      <a:pt x="12" y="27"/>
                    </a:cubicBezTo>
                    <a:cubicBezTo>
                      <a:pt x="12" y="22"/>
                      <a:pt x="12" y="10"/>
                      <a:pt x="44" y="10"/>
                    </a:cubicBezTo>
                    <a:cubicBezTo>
                      <a:pt x="65" y="10"/>
                      <a:pt x="73" y="13"/>
                      <a:pt x="76" y="17"/>
                    </a:cubicBezTo>
                    <a:cubicBezTo>
                      <a:pt x="79" y="20"/>
                      <a:pt x="81" y="22"/>
                      <a:pt x="80" y="26"/>
                    </a:cubicBezTo>
                    <a:close/>
                    <a:moveTo>
                      <a:pt x="145" y="58"/>
                    </a:moveTo>
                    <a:cubicBezTo>
                      <a:pt x="121" y="58"/>
                      <a:pt x="113" y="45"/>
                      <a:pt x="109" y="26"/>
                    </a:cubicBezTo>
                    <a:cubicBezTo>
                      <a:pt x="108" y="22"/>
                      <a:pt x="110" y="20"/>
                      <a:pt x="113" y="17"/>
                    </a:cubicBezTo>
                    <a:cubicBezTo>
                      <a:pt x="116" y="13"/>
                      <a:pt x="123" y="10"/>
                      <a:pt x="145" y="10"/>
                    </a:cubicBezTo>
                    <a:cubicBezTo>
                      <a:pt x="177" y="10"/>
                      <a:pt x="177" y="22"/>
                      <a:pt x="177" y="27"/>
                    </a:cubicBezTo>
                    <a:cubicBezTo>
                      <a:pt x="177" y="43"/>
                      <a:pt x="173" y="58"/>
                      <a:pt x="145" y="5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94" name="Group 93">
              <a:extLst>
                <a:ext uri="{FF2B5EF4-FFF2-40B4-BE49-F238E27FC236}">
                  <a16:creationId xmlns:a16="http://schemas.microsoft.com/office/drawing/2014/main" id="{9921BC4F-7F95-4C1D-85B7-2F310D72C1D7}"/>
                </a:ext>
              </a:extLst>
            </p:cNvPr>
            <p:cNvGrpSpPr/>
            <p:nvPr/>
          </p:nvGrpSpPr>
          <p:grpSpPr>
            <a:xfrm>
              <a:off x="3393549" y="2254767"/>
              <a:ext cx="586856" cy="451034"/>
              <a:chOff x="1801870" y="2254767"/>
              <a:chExt cx="586856" cy="451034"/>
            </a:xfrm>
          </p:grpSpPr>
          <p:sp>
            <p:nvSpPr>
              <p:cNvPr id="95" name="Freeform 71">
                <a:extLst>
                  <a:ext uri="{FF2B5EF4-FFF2-40B4-BE49-F238E27FC236}">
                    <a16:creationId xmlns:a16="http://schemas.microsoft.com/office/drawing/2014/main" id="{D2E55CEF-82D6-48A4-9C5A-73B666E741BB}"/>
                  </a:ext>
                </a:extLst>
              </p:cNvPr>
              <p:cNvSpPr>
                <a:spLocks/>
              </p:cNvSpPr>
              <p:nvPr/>
            </p:nvSpPr>
            <p:spPr bwMode="auto">
              <a:xfrm>
                <a:off x="1801870" y="2680174"/>
                <a:ext cx="586856" cy="25627"/>
              </a:xfrm>
              <a:custGeom>
                <a:avLst/>
                <a:gdLst>
                  <a:gd name="T0" fmla="*/ 329 w 336"/>
                  <a:gd name="T1" fmla="*/ 15 h 15"/>
                  <a:gd name="T2" fmla="*/ 8 w 336"/>
                  <a:gd name="T3" fmla="*/ 15 h 15"/>
                  <a:gd name="T4" fmla="*/ 0 w 336"/>
                  <a:gd name="T5" fmla="*/ 7 h 15"/>
                  <a:gd name="T6" fmla="*/ 8 w 336"/>
                  <a:gd name="T7" fmla="*/ 0 h 15"/>
                  <a:gd name="T8" fmla="*/ 329 w 336"/>
                  <a:gd name="T9" fmla="*/ 0 h 15"/>
                  <a:gd name="T10" fmla="*/ 336 w 336"/>
                  <a:gd name="T11" fmla="*/ 7 h 15"/>
                  <a:gd name="T12" fmla="*/ 329 w 33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336" h="15">
                    <a:moveTo>
                      <a:pt x="329" y="15"/>
                    </a:moveTo>
                    <a:cubicBezTo>
                      <a:pt x="8" y="15"/>
                      <a:pt x="8" y="15"/>
                      <a:pt x="8" y="15"/>
                    </a:cubicBezTo>
                    <a:cubicBezTo>
                      <a:pt x="3" y="15"/>
                      <a:pt x="0" y="11"/>
                      <a:pt x="0" y="7"/>
                    </a:cubicBezTo>
                    <a:cubicBezTo>
                      <a:pt x="0" y="3"/>
                      <a:pt x="3" y="0"/>
                      <a:pt x="8" y="0"/>
                    </a:cubicBezTo>
                    <a:cubicBezTo>
                      <a:pt x="329" y="0"/>
                      <a:pt x="329" y="0"/>
                      <a:pt x="329" y="0"/>
                    </a:cubicBezTo>
                    <a:cubicBezTo>
                      <a:pt x="333" y="0"/>
                      <a:pt x="336" y="3"/>
                      <a:pt x="336" y="7"/>
                    </a:cubicBezTo>
                    <a:cubicBezTo>
                      <a:pt x="336" y="11"/>
                      <a:pt x="333" y="15"/>
                      <a:pt x="329" y="15"/>
                    </a:cubicBezTo>
                  </a:path>
                </a:pathLst>
              </a:custGeom>
              <a:solidFill>
                <a:srgbClr val="ADAD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96" name="Freeform 72">
                <a:extLst>
                  <a:ext uri="{FF2B5EF4-FFF2-40B4-BE49-F238E27FC236}">
                    <a16:creationId xmlns:a16="http://schemas.microsoft.com/office/drawing/2014/main" id="{C7C8EDD5-6424-4535-B1F9-BA2CA9081F82}"/>
                  </a:ext>
                </a:extLst>
              </p:cNvPr>
              <p:cNvSpPr>
                <a:spLocks/>
              </p:cNvSpPr>
              <p:nvPr/>
            </p:nvSpPr>
            <p:spPr bwMode="auto">
              <a:xfrm>
                <a:off x="1801870" y="2254767"/>
                <a:ext cx="586856" cy="425407"/>
              </a:xfrm>
              <a:custGeom>
                <a:avLst/>
                <a:gdLst>
                  <a:gd name="T0" fmla="*/ 316 w 336"/>
                  <a:gd name="T1" fmla="*/ 244 h 244"/>
                  <a:gd name="T2" fmla="*/ 20 w 336"/>
                  <a:gd name="T3" fmla="*/ 244 h 244"/>
                  <a:gd name="T4" fmla="*/ 0 w 336"/>
                  <a:gd name="T5" fmla="*/ 224 h 244"/>
                  <a:gd name="T6" fmla="*/ 0 w 336"/>
                  <a:gd name="T7" fmla="*/ 20 h 244"/>
                  <a:gd name="T8" fmla="*/ 20 w 336"/>
                  <a:gd name="T9" fmla="*/ 0 h 244"/>
                  <a:gd name="T10" fmla="*/ 316 w 336"/>
                  <a:gd name="T11" fmla="*/ 0 h 244"/>
                  <a:gd name="T12" fmla="*/ 336 w 336"/>
                  <a:gd name="T13" fmla="*/ 20 h 244"/>
                  <a:gd name="T14" fmla="*/ 336 w 336"/>
                  <a:gd name="T15" fmla="*/ 224 h 244"/>
                  <a:gd name="T16" fmla="*/ 316 w 336"/>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244">
                    <a:moveTo>
                      <a:pt x="316" y="244"/>
                    </a:moveTo>
                    <a:cubicBezTo>
                      <a:pt x="20" y="244"/>
                      <a:pt x="20" y="244"/>
                      <a:pt x="20" y="244"/>
                    </a:cubicBezTo>
                    <a:cubicBezTo>
                      <a:pt x="9" y="244"/>
                      <a:pt x="0" y="235"/>
                      <a:pt x="0" y="224"/>
                    </a:cubicBezTo>
                    <a:cubicBezTo>
                      <a:pt x="0" y="20"/>
                      <a:pt x="0" y="20"/>
                      <a:pt x="0" y="20"/>
                    </a:cubicBezTo>
                    <a:cubicBezTo>
                      <a:pt x="0" y="9"/>
                      <a:pt x="9" y="0"/>
                      <a:pt x="20" y="0"/>
                    </a:cubicBezTo>
                    <a:cubicBezTo>
                      <a:pt x="316" y="0"/>
                      <a:pt x="316" y="0"/>
                      <a:pt x="316" y="0"/>
                    </a:cubicBezTo>
                    <a:cubicBezTo>
                      <a:pt x="327" y="0"/>
                      <a:pt x="336" y="9"/>
                      <a:pt x="336" y="20"/>
                    </a:cubicBezTo>
                    <a:cubicBezTo>
                      <a:pt x="336" y="224"/>
                      <a:pt x="336" y="224"/>
                      <a:pt x="336" y="224"/>
                    </a:cubicBezTo>
                    <a:cubicBezTo>
                      <a:pt x="336" y="235"/>
                      <a:pt x="327" y="244"/>
                      <a:pt x="316" y="244"/>
                    </a:cubicBezTo>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97" name="Freeform 77">
                <a:extLst>
                  <a:ext uri="{FF2B5EF4-FFF2-40B4-BE49-F238E27FC236}">
                    <a16:creationId xmlns:a16="http://schemas.microsoft.com/office/drawing/2014/main" id="{6D91A940-97E8-4A96-ABEC-F68A7EB0127C}"/>
                  </a:ext>
                </a:extLst>
              </p:cNvPr>
              <p:cNvSpPr>
                <a:spLocks/>
              </p:cNvSpPr>
              <p:nvPr/>
            </p:nvSpPr>
            <p:spPr bwMode="auto">
              <a:xfrm>
                <a:off x="1801870" y="2254767"/>
                <a:ext cx="454878" cy="425407"/>
              </a:xfrm>
              <a:custGeom>
                <a:avLst/>
                <a:gdLst>
                  <a:gd name="T0" fmla="*/ 260 w 260"/>
                  <a:gd name="T1" fmla="*/ 0 h 244"/>
                  <a:gd name="T2" fmla="*/ 207 w 260"/>
                  <a:gd name="T3" fmla="*/ 0 h 244"/>
                  <a:gd name="T4" fmla="*/ 180 w 260"/>
                  <a:gd name="T5" fmla="*/ 0 h 244"/>
                  <a:gd name="T6" fmla="*/ 156 w 260"/>
                  <a:gd name="T7" fmla="*/ 0 h 244"/>
                  <a:gd name="T8" fmla="*/ 129 w 260"/>
                  <a:gd name="T9" fmla="*/ 0 h 244"/>
                  <a:gd name="T10" fmla="*/ 20 w 260"/>
                  <a:gd name="T11" fmla="*/ 0 h 244"/>
                  <a:gd name="T12" fmla="*/ 17 w 260"/>
                  <a:gd name="T13" fmla="*/ 0 h 244"/>
                  <a:gd name="T14" fmla="*/ 0 w 260"/>
                  <a:gd name="T15" fmla="*/ 20 h 244"/>
                  <a:gd name="T16" fmla="*/ 0 w 260"/>
                  <a:gd name="T17" fmla="*/ 224 h 244"/>
                  <a:gd name="T18" fmla="*/ 15 w 260"/>
                  <a:gd name="T19" fmla="*/ 244 h 244"/>
                  <a:gd name="T20" fmla="*/ 20 w 260"/>
                  <a:gd name="T21" fmla="*/ 244 h 244"/>
                  <a:gd name="T22" fmla="*/ 62 w 260"/>
                  <a:gd name="T23" fmla="*/ 244 h 244"/>
                  <a:gd name="T24" fmla="*/ 260 w 260"/>
                  <a:gd name="T25"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244">
                    <a:moveTo>
                      <a:pt x="260" y="0"/>
                    </a:moveTo>
                    <a:cubicBezTo>
                      <a:pt x="207" y="0"/>
                      <a:pt x="207" y="0"/>
                      <a:pt x="207" y="0"/>
                    </a:cubicBezTo>
                    <a:cubicBezTo>
                      <a:pt x="180" y="0"/>
                      <a:pt x="180" y="0"/>
                      <a:pt x="180" y="0"/>
                    </a:cubicBezTo>
                    <a:cubicBezTo>
                      <a:pt x="156" y="0"/>
                      <a:pt x="156" y="0"/>
                      <a:pt x="156" y="0"/>
                    </a:cubicBezTo>
                    <a:cubicBezTo>
                      <a:pt x="129" y="0"/>
                      <a:pt x="129" y="0"/>
                      <a:pt x="129" y="0"/>
                    </a:cubicBezTo>
                    <a:cubicBezTo>
                      <a:pt x="20" y="0"/>
                      <a:pt x="20" y="0"/>
                      <a:pt x="20" y="0"/>
                    </a:cubicBezTo>
                    <a:cubicBezTo>
                      <a:pt x="19" y="0"/>
                      <a:pt x="18" y="0"/>
                      <a:pt x="17" y="0"/>
                    </a:cubicBezTo>
                    <a:cubicBezTo>
                      <a:pt x="8" y="2"/>
                      <a:pt x="0" y="10"/>
                      <a:pt x="0" y="20"/>
                    </a:cubicBezTo>
                    <a:cubicBezTo>
                      <a:pt x="0" y="224"/>
                      <a:pt x="0" y="224"/>
                      <a:pt x="0" y="224"/>
                    </a:cubicBezTo>
                    <a:cubicBezTo>
                      <a:pt x="0" y="234"/>
                      <a:pt x="7" y="241"/>
                      <a:pt x="15" y="244"/>
                    </a:cubicBezTo>
                    <a:cubicBezTo>
                      <a:pt x="17" y="244"/>
                      <a:pt x="18" y="244"/>
                      <a:pt x="20" y="244"/>
                    </a:cubicBezTo>
                    <a:cubicBezTo>
                      <a:pt x="62" y="244"/>
                      <a:pt x="62" y="244"/>
                      <a:pt x="62" y="244"/>
                    </a:cubicBezTo>
                    <a:cubicBezTo>
                      <a:pt x="72" y="128"/>
                      <a:pt x="152" y="32"/>
                      <a:pt x="260" y="0"/>
                    </a:cubicBezTo>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98" name="Oval 97">
                <a:extLst>
                  <a:ext uri="{FF2B5EF4-FFF2-40B4-BE49-F238E27FC236}">
                    <a16:creationId xmlns:a16="http://schemas.microsoft.com/office/drawing/2014/main" id="{01E33B03-CE75-4849-95C9-2C6592C6D54E}"/>
                  </a:ext>
                </a:extLst>
              </p:cNvPr>
              <p:cNvSpPr>
                <a:spLocks noChangeArrowheads="1"/>
              </p:cNvSpPr>
              <p:nvPr/>
            </p:nvSpPr>
            <p:spPr bwMode="auto">
              <a:xfrm>
                <a:off x="2050787" y="2411790"/>
                <a:ext cx="89026" cy="87838"/>
              </a:xfrm>
              <a:prstGeom prst="ellipse">
                <a:avLst/>
              </a:pr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grpSp>
        <p:nvGrpSpPr>
          <p:cNvPr id="120" name="Group 119">
            <a:extLst>
              <a:ext uri="{FF2B5EF4-FFF2-40B4-BE49-F238E27FC236}">
                <a16:creationId xmlns:a16="http://schemas.microsoft.com/office/drawing/2014/main" id="{39FE38AC-2F05-4C64-8BF7-EA180F399A7B}"/>
              </a:ext>
            </a:extLst>
          </p:cNvPr>
          <p:cNvGrpSpPr>
            <a:grpSpLocks noChangeAspect="1"/>
          </p:cNvGrpSpPr>
          <p:nvPr/>
        </p:nvGrpSpPr>
        <p:grpSpPr>
          <a:xfrm>
            <a:off x="5878070" y="1378382"/>
            <a:ext cx="606438" cy="756091"/>
            <a:chOff x="6324684" y="4473143"/>
            <a:chExt cx="1112085" cy="1386515"/>
          </a:xfrm>
        </p:grpSpPr>
        <p:sp>
          <p:nvSpPr>
            <p:cNvPr id="121" name="Rectangle 78">
              <a:extLst>
                <a:ext uri="{FF2B5EF4-FFF2-40B4-BE49-F238E27FC236}">
                  <a16:creationId xmlns:a16="http://schemas.microsoft.com/office/drawing/2014/main" id="{029B034E-E523-4A54-BD94-A5C460953F9C}"/>
                </a:ext>
              </a:extLst>
            </p:cNvPr>
            <p:cNvSpPr>
              <a:spLocks noChangeArrowheads="1"/>
            </p:cNvSpPr>
            <p:nvPr/>
          </p:nvSpPr>
          <p:spPr bwMode="auto">
            <a:xfrm>
              <a:off x="6780698" y="5085084"/>
              <a:ext cx="198588" cy="83848"/>
            </a:xfrm>
            <a:prstGeom prst="rect">
              <a:avLst/>
            </a:prstGeom>
            <a:solidFill>
              <a:srgbClr val="3230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22" name="Rectangle 79">
              <a:extLst>
                <a:ext uri="{FF2B5EF4-FFF2-40B4-BE49-F238E27FC236}">
                  <a16:creationId xmlns:a16="http://schemas.microsoft.com/office/drawing/2014/main" id="{3CD35F2F-82F3-43CF-A1E1-2DE43829C94F}"/>
                </a:ext>
              </a:extLst>
            </p:cNvPr>
            <p:cNvSpPr>
              <a:spLocks noChangeArrowheads="1"/>
            </p:cNvSpPr>
            <p:nvPr/>
          </p:nvSpPr>
          <p:spPr bwMode="auto">
            <a:xfrm>
              <a:off x="6780698" y="5085084"/>
              <a:ext cx="198588" cy="83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23" name="Freeform 80">
              <a:extLst>
                <a:ext uri="{FF2B5EF4-FFF2-40B4-BE49-F238E27FC236}">
                  <a16:creationId xmlns:a16="http://schemas.microsoft.com/office/drawing/2014/main" id="{88E2E3AA-262D-4829-8FD0-D01894705944}"/>
                </a:ext>
              </a:extLst>
            </p:cNvPr>
            <p:cNvSpPr>
              <a:spLocks/>
            </p:cNvSpPr>
            <p:nvPr/>
          </p:nvSpPr>
          <p:spPr bwMode="auto">
            <a:xfrm>
              <a:off x="6773343" y="5018888"/>
              <a:ext cx="213297" cy="351573"/>
            </a:xfrm>
            <a:custGeom>
              <a:avLst/>
              <a:gdLst>
                <a:gd name="T0" fmla="*/ 145 w 145"/>
                <a:gd name="T1" fmla="*/ 62 h 239"/>
                <a:gd name="T2" fmla="*/ 128 w 145"/>
                <a:gd name="T3" fmla="*/ 54 h 239"/>
                <a:gd name="T4" fmla="*/ 128 w 145"/>
                <a:gd name="T5" fmla="*/ 0 h 239"/>
                <a:gd name="T6" fmla="*/ 18 w 145"/>
                <a:gd name="T7" fmla="*/ 0 h 239"/>
                <a:gd name="T8" fmla="*/ 18 w 145"/>
                <a:gd name="T9" fmla="*/ 54 h 239"/>
                <a:gd name="T10" fmla="*/ 0 w 145"/>
                <a:gd name="T11" fmla="*/ 61 h 239"/>
                <a:gd name="T12" fmla="*/ 5 w 145"/>
                <a:gd name="T13" fmla="*/ 216 h 239"/>
                <a:gd name="T14" fmla="*/ 18 w 145"/>
                <a:gd name="T15" fmla="*/ 216 h 239"/>
                <a:gd name="T16" fmla="*/ 18 w 145"/>
                <a:gd name="T17" fmla="*/ 239 h 239"/>
                <a:gd name="T18" fmla="*/ 128 w 145"/>
                <a:gd name="T19" fmla="*/ 239 h 239"/>
                <a:gd name="T20" fmla="*/ 128 w 145"/>
                <a:gd name="T21" fmla="*/ 216 h 239"/>
                <a:gd name="T22" fmla="*/ 140 w 145"/>
                <a:gd name="T23" fmla="*/ 216 h 239"/>
                <a:gd name="T24" fmla="*/ 145 w 145"/>
                <a:gd name="T25" fmla="*/ 6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239">
                  <a:moveTo>
                    <a:pt x="145" y="62"/>
                  </a:moveTo>
                  <a:lnTo>
                    <a:pt x="128" y="54"/>
                  </a:lnTo>
                  <a:lnTo>
                    <a:pt x="128" y="0"/>
                  </a:lnTo>
                  <a:lnTo>
                    <a:pt x="18" y="0"/>
                  </a:lnTo>
                  <a:lnTo>
                    <a:pt x="18" y="54"/>
                  </a:lnTo>
                  <a:lnTo>
                    <a:pt x="0" y="61"/>
                  </a:lnTo>
                  <a:lnTo>
                    <a:pt x="5" y="216"/>
                  </a:lnTo>
                  <a:lnTo>
                    <a:pt x="18" y="216"/>
                  </a:lnTo>
                  <a:lnTo>
                    <a:pt x="18" y="239"/>
                  </a:lnTo>
                  <a:lnTo>
                    <a:pt x="128" y="239"/>
                  </a:lnTo>
                  <a:lnTo>
                    <a:pt x="128" y="216"/>
                  </a:lnTo>
                  <a:lnTo>
                    <a:pt x="140" y="216"/>
                  </a:lnTo>
                  <a:lnTo>
                    <a:pt x="145" y="62"/>
                  </a:lnTo>
                  <a:close/>
                </a:path>
              </a:pathLst>
            </a:custGeom>
            <a:solidFill>
              <a:srgbClr val="F7C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24" name="Freeform 81">
              <a:extLst>
                <a:ext uri="{FF2B5EF4-FFF2-40B4-BE49-F238E27FC236}">
                  <a16:creationId xmlns:a16="http://schemas.microsoft.com/office/drawing/2014/main" id="{F9B0FD97-69E8-455C-96EA-35251080D117}"/>
                </a:ext>
              </a:extLst>
            </p:cNvPr>
            <p:cNvSpPr>
              <a:spLocks/>
            </p:cNvSpPr>
            <p:nvPr/>
          </p:nvSpPr>
          <p:spPr bwMode="auto">
            <a:xfrm>
              <a:off x="6773343" y="5018888"/>
              <a:ext cx="213297" cy="351573"/>
            </a:xfrm>
            <a:custGeom>
              <a:avLst/>
              <a:gdLst>
                <a:gd name="T0" fmla="*/ 145 w 145"/>
                <a:gd name="T1" fmla="*/ 62 h 239"/>
                <a:gd name="T2" fmla="*/ 128 w 145"/>
                <a:gd name="T3" fmla="*/ 54 h 239"/>
                <a:gd name="T4" fmla="*/ 128 w 145"/>
                <a:gd name="T5" fmla="*/ 0 h 239"/>
                <a:gd name="T6" fmla="*/ 18 w 145"/>
                <a:gd name="T7" fmla="*/ 0 h 239"/>
                <a:gd name="T8" fmla="*/ 18 w 145"/>
                <a:gd name="T9" fmla="*/ 54 h 239"/>
                <a:gd name="T10" fmla="*/ 0 w 145"/>
                <a:gd name="T11" fmla="*/ 61 h 239"/>
                <a:gd name="T12" fmla="*/ 5 w 145"/>
                <a:gd name="T13" fmla="*/ 216 h 239"/>
                <a:gd name="T14" fmla="*/ 18 w 145"/>
                <a:gd name="T15" fmla="*/ 216 h 239"/>
                <a:gd name="T16" fmla="*/ 18 w 145"/>
                <a:gd name="T17" fmla="*/ 239 h 239"/>
                <a:gd name="T18" fmla="*/ 128 w 145"/>
                <a:gd name="T19" fmla="*/ 239 h 239"/>
                <a:gd name="T20" fmla="*/ 128 w 145"/>
                <a:gd name="T21" fmla="*/ 216 h 239"/>
                <a:gd name="T22" fmla="*/ 140 w 145"/>
                <a:gd name="T23" fmla="*/ 216 h 239"/>
                <a:gd name="T24" fmla="*/ 145 w 145"/>
                <a:gd name="T25" fmla="*/ 6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239">
                  <a:moveTo>
                    <a:pt x="145" y="62"/>
                  </a:moveTo>
                  <a:lnTo>
                    <a:pt x="128" y="54"/>
                  </a:lnTo>
                  <a:lnTo>
                    <a:pt x="128" y="0"/>
                  </a:lnTo>
                  <a:lnTo>
                    <a:pt x="18" y="0"/>
                  </a:lnTo>
                  <a:lnTo>
                    <a:pt x="18" y="54"/>
                  </a:lnTo>
                  <a:lnTo>
                    <a:pt x="0" y="61"/>
                  </a:lnTo>
                  <a:lnTo>
                    <a:pt x="5" y="216"/>
                  </a:lnTo>
                  <a:lnTo>
                    <a:pt x="18" y="216"/>
                  </a:lnTo>
                  <a:lnTo>
                    <a:pt x="18" y="239"/>
                  </a:lnTo>
                  <a:lnTo>
                    <a:pt x="128" y="239"/>
                  </a:lnTo>
                  <a:lnTo>
                    <a:pt x="128" y="216"/>
                  </a:lnTo>
                  <a:lnTo>
                    <a:pt x="140" y="216"/>
                  </a:lnTo>
                  <a:lnTo>
                    <a:pt x="145" y="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25" name="Freeform 82">
              <a:extLst>
                <a:ext uri="{FF2B5EF4-FFF2-40B4-BE49-F238E27FC236}">
                  <a16:creationId xmlns:a16="http://schemas.microsoft.com/office/drawing/2014/main" id="{E01B0F3B-F08C-4341-86D6-D2FBE498581B}"/>
                </a:ext>
              </a:extLst>
            </p:cNvPr>
            <p:cNvSpPr>
              <a:spLocks/>
            </p:cNvSpPr>
            <p:nvPr/>
          </p:nvSpPr>
          <p:spPr bwMode="auto">
            <a:xfrm>
              <a:off x="6799820" y="5029186"/>
              <a:ext cx="161812" cy="63254"/>
            </a:xfrm>
            <a:custGeom>
              <a:avLst/>
              <a:gdLst>
                <a:gd name="T0" fmla="*/ 59 w 81"/>
                <a:gd name="T1" fmla="*/ 11 h 32"/>
                <a:gd name="T2" fmla="*/ 59 w 81"/>
                <a:gd name="T3" fmla="*/ 11 h 32"/>
                <a:gd name="T4" fmla="*/ 59 w 81"/>
                <a:gd name="T5" fmla="*/ 11 h 32"/>
                <a:gd name="T6" fmla="*/ 59 w 81"/>
                <a:gd name="T7" fmla="*/ 12 h 32"/>
                <a:gd name="T8" fmla="*/ 58 w 81"/>
                <a:gd name="T9" fmla="*/ 12 h 32"/>
                <a:gd name="T10" fmla="*/ 58 w 81"/>
                <a:gd name="T11" fmla="*/ 12 h 32"/>
                <a:gd name="T12" fmla="*/ 58 w 81"/>
                <a:gd name="T13" fmla="*/ 12 h 32"/>
                <a:gd name="T14" fmla="*/ 58 w 81"/>
                <a:gd name="T15" fmla="*/ 12 h 32"/>
                <a:gd name="T16" fmla="*/ 58 w 81"/>
                <a:gd name="T17" fmla="*/ 12 h 32"/>
                <a:gd name="T18" fmla="*/ 58 w 81"/>
                <a:gd name="T19" fmla="*/ 12 h 32"/>
                <a:gd name="T20" fmla="*/ 58 w 81"/>
                <a:gd name="T21" fmla="*/ 12 h 32"/>
                <a:gd name="T22" fmla="*/ 58 w 81"/>
                <a:gd name="T23" fmla="*/ 12 h 32"/>
                <a:gd name="T24" fmla="*/ 58 w 81"/>
                <a:gd name="T25" fmla="*/ 12 h 32"/>
                <a:gd name="T26" fmla="*/ 57 w 81"/>
                <a:gd name="T27" fmla="*/ 12 h 32"/>
                <a:gd name="T28" fmla="*/ 57 w 81"/>
                <a:gd name="T29" fmla="*/ 12 h 32"/>
                <a:gd name="T30" fmla="*/ 57 w 81"/>
                <a:gd name="T31" fmla="*/ 12 h 32"/>
                <a:gd name="T32" fmla="*/ 57 w 81"/>
                <a:gd name="T33" fmla="*/ 12 h 32"/>
                <a:gd name="T34" fmla="*/ 57 w 81"/>
                <a:gd name="T35" fmla="*/ 12 h 32"/>
                <a:gd name="T36" fmla="*/ 57 w 81"/>
                <a:gd name="T37" fmla="*/ 12 h 32"/>
                <a:gd name="T38" fmla="*/ 42 w 81"/>
                <a:gd name="T39" fmla="*/ 15 h 32"/>
                <a:gd name="T40" fmla="*/ 41 w 81"/>
                <a:gd name="T41" fmla="*/ 15 h 32"/>
                <a:gd name="T42" fmla="*/ 41 w 81"/>
                <a:gd name="T43" fmla="*/ 15 h 32"/>
                <a:gd name="T44" fmla="*/ 41 w 81"/>
                <a:gd name="T45" fmla="*/ 15 h 32"/>
                <a:gd name="T46" fmla="*/ 41 w 81"/>
                <a:gd name="T47" fmla="*/ 15 h 32"/>
                <a:gd name="T48" fmla="*/ 41 w 81"/>
                <a:gd name="T49" fmla="*/ 15 h 32"/>
                <a:gd name="T50" fmla="*/ 41 w 81"/>
                <a:gd name="T51" fmla="*/ 15 h 32"/>
                <a:gd name="T52" fmla="*/ 41 w 81"/>
                <a:gd name="T53" fmla="*/ 15 h 32"/>
                <a:gd name="T54" fmla="*/ 41 w 81"/>
                <a:gd name="T55" fmla="*/ 15 h 32"/>
                <a:gd name="T56" fmla="*/ 41 w 81"/>
                <a:gd name="T57" fmla="*/ 15 h 32"/>
                <a:gd name="T58" fmla="*/ 40 w 81"/>
                <a:gd name="T59" fmla="*/ 15 h 32"/>
                <a:gd name="T60" fmla="*/ 40 w 81"/>
                <a:gd name="T61" fmla="*/ 15 h 32"/>
                <a:gd name="T62" fmla="*/ 40 w 81"/>
                <a:gd name="T63" fmla="*/ 15 h 32"/>
                <a:gd name="T64" fmla="*/ 40 w 81"/>
                <a:gd name="T65" fmla="*/ 15 h 32"/>
                <a:gd name="T66" fmla="*/ 40 w 81"/>
                <a:gd name="T67" fmla="*/ 15 h 32"/>
                <a:gd name="T68" fmla="*/ 0 w 81"/>
                <a:gd name="T69" fmla="*/ 26 h 32"/>
                <a:gd name="T70" fmla="*/ 81 w 81"/>
                <a:gd name="T71"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32">
                  <a:moveTo>
                    <a:pt x="81" y="0"/>
                  </a:moveTo>
                  <a:cubicBezTo>
                    <a:pt x="73" y="5"/>
                    <a:pt x="66" y="9"/>
                    <a:pt x="59" y="11"/>
                  </a:cubicBezTo>
                  <a:cubicBezTo>
                    <a:pt x="59" y="11"/>
                    <a:pt x="59" y="11"/>
                    <a:pt x="59" y="11"/>
                  </a:cubicBezTo>
                  <a:cubicBezTo>
                    <a:pt x="59" y="11"/>
                    <a:pt x="59" y="11"/>
                    <a:pt x="59" y="11"/>
                  </a:cubicBezTo>
                  <a:cubicBezTo>
                    <a:pt x="59" y="11"/>
                    <a:pt x="59" y="11"/>
                    <a:pt x="59" y="11"/>
                  </a:cubicBezTo>
                  <a:cubicBezTo>
                    <a:pt x="59" y="11"/>
                    <a:pt x="59" y="11"/>
                    <a:pt x="59" y="11"/>
                  </a:cubicBezTo>
                  <a:cubicBezTo>
                    <a:pt x="59" y="11"/>
                    <a:pt x="59" y="11"/>
                    <a:pt x="59" y="11"/>
                  </a:cubicBezTo>
                  <a:cubicBezTo>
                    <a:pt x="59" y="12"/>
                    <a:pt x="59" y="12"/>
                    <a:pt x="59" y="12"/>
                  </a:cubicBezTo>
                  <a:cubicBezTo>
                    <a:pt x="59" y="12"/>
                    <a:pt x="59" y="12"/>
                    <a:pt x="59" y="12"/>
                  </a:cubicBezTo>
                  <a:cubicBezTo>
                    <a:pt x="58" y="12"/>
                    <a:pt x="58" y="12"/>
                    <a:pt x="58" y="12"/>
                  </a:cubicBezTo>
                  <a:cubicBezTo>
                    <a:pt x="58" y="12"/>
                    <a:pt x="58" y="12"/>
                    <a:pt x="58" y="12"/>
                  </a:cubicBezTo>
                  <a:cubicBezTo>
                    <a:pt x="58" y="12"/>
                    <a:pt x="58" y="12"/>
                    <a:pt x="58" y="12"/>
                  </a:cubicBezTo>
                  <a:cubicBezTo>
                    <a:pt x="58" y="12"/>
                    <a:pt x="58" y="12"/>
                    <a:pt x="58" y="12"/>
                  </a:cubicBezTo>
                  <a:cubicBezTo>
                    <a:pt x="58" y="12"/>
                    <a:pt x="58" y="12"/>
                    <a:pt x="58" y="12"/>
                  </a:cubicBezTo>
                  <a:cubicBezTo>
                    <a:pt x="58" y="12"/>
                    <a:pt x="58" y="12"/>
                    <a:pt x="58" y="12"/>
                  </a:cubicBezTo>
                  <a:cubicBezTo>
                    <a:pt x="58" y="12"/>
                    <a:pt x="58" y="12"/>
                    <a:pt x="58" y="12"/>
                  </a:cubicBezTo>
                  <a:cubicBezTo>
                    <a:pt x="58" y="12"/>
                    <a:pt x="58" y="12"/>
                    <a:pt x="58" y="12"/>
                  </a:cubicBezTo>
                  <a:cubicBezTo>
                    <a:pt x="58" y="12"/>
                    <a:pt x="58" y="12"/>
                    <a:pt x="58" y="12"/>
                  </a:cubicBezTo>
                  <a:cubicBezTo>
                    <a:pt x="58" y="12"/>
                    <a:pt x="58" y="12"/>
                    <a:pt x="58" y="12"/>
                  </a:cubicBezTo>
                  <a:cubicBezTo>
                    <a:pt x="58" y="12"/>
                    <a:pt x="58" y="12"/>
                    <a:pt x="58" y="12"/>
                  </a:cubicBezTo>
                  <a:cubicBezTo>
                    <a:pt x="58" y="12"/>
                    <a:pt x="58" y="12"/>
                    <a:pt x="58" y="12"/>
                  </a:cubicBezTo>
                  <a:cubicBezTo>
                    <a:pt x="58" y="12"/>
                    <a:pt x="58" y="12"/>
                    <a:pt x="58" y="12"/>
                  </a:cubicBezTo>
                  <a:cubicBezTo>
                    <a:pt x="58" y="12"/>
                    <a:pt x="58" y="12"/>
                    <a:pt x="58" y="12"/>
                  </a:cubicBezTo>
                  <a:cubicBezTo>
                    <a:pt x="58" y="12"/>
                    <a:pt x="58" y="12"/>
                    <a:pt x="58" y="12"/>
                  </a:cubicBezTo>
                  <a:cubicBezTo>
                    <a:pt x="58" y="12"/>
                    <a:pt x="58" y="12"/>
                    <a:pt x="58" y="12"/>
                  </a:cubicBezTo>
                  <a:cubicBezTo>
                    <a:pt x="58" y="12"/>
                    <a:pt x="58" y="12"/>
                    <a:pt x="58" y="12"/>
                  </a:cubicBezTo>
                  <a:cubicBezTo>
                    <a:pt x="58" y="12"/>
                    <a:pt x="58" y="12"/>
                    <a:pt x="58" y="12"/>
                  </a:cubicBezTo>
                  <a:cubicBezTo>
                    <a:pt x="58" y="12"/>
                    <a:pt x="58" y="12"/>
                    <a:pt x="57" y="12"/>
                  </a:cubicBezTo>
                  <a:cubicBezTo>
                    <a:pt x="57" y="12"/>
                    <a:pt x="57" y="12"/>
                    <a:pt x="57" y="12"/>
                  </a:cubicBezTo>
                  <a:cubicBezTo>
                    <a:pt x="57" y="12"/>
                    <a:pt x="57" y="12"/>
                    <a:pt x="57" y="12"/>
                  </a:cubicBezTo>
                  <a:cubicBezTo>
                    <a:pt x="57" y="12"/>
                    <a:pt x="57" y="12"/>
                    <a:pt x="57" y="12"/>
                  </a:cubicBezTo>
                  <a:cubicBezTo>
                    <a:pt x="57" y="12"/>
                    <a:pt x="57" y="12"/>
                    <a:pt x="57" y="12"/>
                  </a:cubicBezTo>
                  <a:cubicBezTo>
                    <a:pt x="57" y="12"/>
                    <a:pt x="57" y="12"/>
                    <a:pt x="57" y="12"/>
                  </a:cubicBezTo>
                  <a:cubicBezTo>
                    <a:pt x="57" y="12"/>
                    <a:pt x="57" y="12"/>
                    <a:pt x="57" y="12"/>
                  </a:cubicBezTo>
                  <a:cubicBezTo>
                    <a:pt x="57" y="12"/>
                    <a:pt x="57" y="12"/>
                    <a:pt x="57" y="12"/>
                  </a:cubicBezTo>
                  <a:cubicBezTo>
                    <a:pt x="57" y="12"/>
                    <a:pt x="57" y="12"/>
                    <a:pt x="57" y="12"/>
                  </a:cubicBezTo>
                  <a:cubicBezTo>
                    <a:pt x="57" y="12"/>
                    <a:pt x="57" y="12"/>
                    <a:pt x="57" y="12"/>
                  </a:cubicBezTo>
                  <a:cubicBezTo>
                    <a:pt x="57" y="12"/>
                    <a:pt x="57" y="12"/>
                    <a:pt x="57" y="12"/>
                  </a:cubicBezTo>
                  <a:cubicBezTo>
                    <a:pt x="51" y="14"/>
                    <a:pt x="46" y="15"/>
                    <a:pt x="42" y="15"/>
                  </a:cubicBezTo>
                  <a:cubicBezTo>
                    <a:pt x="42" y="15"/>
                    <a:pt x="42" y="15"/>
                    <a:pt x="42" y="15"/>
                  </a:cubicBezTo>
                  <a:cubicBezTo>
                    <a:pt x="42" y="15"/>
                    <a:pt x="41" y="15"/>
                    <a:pt x="41" y="15"/>
                  </a:cubicBezTo>
                  <a:cubicBezTo>
                    <a:pt x="41" y="15"/>
                    <a:pt x="41" y="15"/>
                    <a:pt x="41" y="15"/>
                  </a:cubicBezTo>
                  <a:cubicBezTo>
                    <a:pt x="41" y="15"/>
                    <a:pt x="41" y="15"/>
                    <a:pt x="41" y="15"/>
                  </a:cubicBezTo>
                  <a:cubicBezTo>
                    <a:pt x="41" y="15"/>
                    <a:pt x="41" y="15"/>
                    <a:pt x="41" y="15"/>
                  </a:cubicBezTo>
                  <a:cubicBezTo>
                    <a:pt x="41" y="15"/>
                    <a:pt x="41" y="15"/>
                    <a:pt x="41" y="15"/>
                  </a:cubicBezTo>
                  <a:cubicBezTo>
                    <a:pt x="41" y="15"/>
                    <a:pt x="41" y="15"/>
                    <a:pt x="41" y="15"/>
                  </a:cubicBezTo>
                  <a:cubicBezTo>
                    <a:pt x="41" y="15"/>
                    <a:pt x="41" y="15"/>
                    <a:pt x="41" y="15"/>
                  </a:cubicBezTo>
                  <a:cubicBezTo>
                    <a:pt x="41" y="15"/>
                    <a:pt x="41" y="15"/>
                    <a:pt x="41" y="15"/>
                  </a:cubicBezTo>
                  <a:cubicBezTo>
                    <a:pt x="41" y="15"/>
                    <a:pt x="41" y="15"/>
                    <a:pt x="41" y="15"/>
                  </a:cubicBezTo>
                  <a:cubicBezTo>
                    <a:pt x="41" y="15"/>
                    <a:pt x="41" y="15"/>
                    <a:pt x="41" y="15"/>
                  </a:cubicBezTo>
                  <a:cubicBezTo>
                    <a:pt x="41" y="15"/>
                    <a:pt x="41" y="15"/>
                    <a:pt x="41" y="15"/>
                  </a:cubicBezTo>
                  <a:cubicBezTo>
                    <a:pt x="41" y="15"/>
                    <a:pt x="41" y="15"/>
                    <a:pt x="41" y="15"/>
                  </a:cubicBezTo>
                  <a:cubicBezTo>
                    <a:pt x="41" y="15"/>
                    <a:pt x="41" y="15"/>
                    <a:pt x="41" y="15"/>
                  </a:cubicBezTo>
                  <a:cubicBezTo>
                    <a:pt x="41" y="15"/>
                    <a:pt x="41" y="15"/>
                    <a:pt x="41" y="15"/>
                  </a:cubicBezTo>
                  <a:cubicBezTo>
                    <a:pt x="41" y="15"/>
                    <a:pt x="41" y="15"/>
                    <a:pt x="41" y="15"/>
                  </a:cubicBezTo>
                  <a:cubicBezTo>
                    <a:pt x="41" y="15"/>
                    <a:pt x="41" y="15"/>
                    <a:pt x="41" y="15"/>
                  </a:cubicBezTo>
                  <a:cubicBezTo>
                    <a:pt x="41" y="15"/>
                    <a:pt x="41" y="15"/>
                    <a:pt x="41" y="15"/>
                  </a:cubicBezTo>
                  <a:cubicBezTo>
                    <a:pt x="41" y="15"/>
                    <a:pt x="41" y="15"/>
                    <a:pt x="41" y="15"/>
                  </a:cubicBezTo>
                  <a:cubicBezTo>
                    <a:pt x="41" y="15"/>
                    <a:pt x="41" y="15"/>
                    <a:pt x="41" y="15"/>
                  </a:cubicBezTo>
                  <a:cubicBezTo>
                    <a:pt x="41" y="15"/>
                    <a:pt x="41"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29" y="15"/>
                    <a:pt x="14" y="9"/>
                    <a:pt x="0" y="0"/>
                  </a:cubicBezTo>
                  <a:cubicBezTo>
                    <a:pt x="0" y="26"/>
                    <a:pt x="0" y="26"/>
                    <a:pt x="0" y="26"/>
                  </a:cubicBezTo>
                  <a:cubicBezTo>
                    <a:pt x="81" y="32"/>
                    <a:pt x="81" y="32"/>
                    <a:pt x="81" y="32"/>
                  </a:cubicBezTo>
                  <a:cubicBezTo>
                    <a:pt x="81" y="28"/>
                    <a:pt x="81" y="28"/>
                    <a:pt x="81" y="28"/>
                  </a:cubicBezTo>
                  <a:cubicBezTo>
                    <a:pt x="81" y="0"/>
                    <a:pt x="81" y="0"/>
                    <a:pt x="81" y="0"/>
                  </a:cubicBezTo>
                </a:path>
              </a:pathLst>
            </a:custGeom>
            <a:solidFill>
              <a:srgbClr val="D791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26" name="Freeform 83">
              <a:extLst>
                <a:ext uri="{FF2B5EF4-FFF2-40B4-BE49-F238E27FC236}">
                  <a16:creationId xmlns:a16="http://schemas.microsoft.com/office/drawing/2014/main" id="{87AFC9CE-287F-4D2F-B70E-296568C10E6B}"/>
                </a:ext>
              </a:extLst>
            </p:cNvPr>
            <p:cNvSpPr>
              <a:spLocks/>
            </p:cNvSpPr>
            <p:nvPr/>
          </p:nvSpPr>
          <p:spPr bwMode="auto">
            <a:xfrm>
              <a:off x="6640951" y="5110091"/>
              <a:ext cx="479550" cy="698732"/>
            </a:xfrm>
            <a:custGeom>
              <a:avLst/>
              <a:gdLst>
                <a:gd name="T0" fmla="*/ 173 w 239"/>
                <a:gd name="T1" fmla="*/ 0 h 349"/>
                <a:gd name="T2" fmla="*/ 170 w 239"/>
                <a:gd name="T3" fmla="*/ 11 h 349"/>
                <a:gd name="T4" fmla="*/ 120 w 239"/>
                <a:gd name="T5" fmla="*/ 50 h 349"/>
                <a:gd name="T6" fmla="*/ 67 w 239"/>
                <a:gd name="T7" fmla="*/ 6 h 349"/>
                <a:gd name="T8" fmla="*/ 65 w 239"/>
                <a:gd name="T9" fmla="*/ 0 h 349"/>
                <a:gd name="T10" fmla="*/ 20 w 239"/>
                <a:gd name="T11" fmla="*/ 230 h 349"/>
                <a:gd name="T12" fmla="*/ 19 w 239"/>
                <a:gd name="T13" fmla="*/ 349 h 349"/>
                <a:gd name="T14" fmla="*/ 120 w 239"/>
                <a:gd name="T15" fmla="*/ 349 h 349"/>
                <a:gd name="T16" fmla="*/ 225 w 239"/>
                <a:gd name="T17" fmla="*/ 349 h 349"/>
                <a:gd name="T18" fmla="*/ 222 w 239"/>
                <a:gd name="T19" fmla="*/ 230 h 349"/>
                <a:gd name="T20" fmla="*/ 173 w 239"/>
                <a:gd name="T21"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349">
                  <a:moveTo>
                    <a:pt x="173" y="0"/>
                  </a:moveTo>
                  <a:cubicBezTo>
                    <a:pt x="170" y="11"/>
                    <a:pt x="170" y="11"/>
                    <a:pt x="170" y="11"/>
                  </a:cubicBezTo>
                  <a:cubicBezTo>
                    <a:pt x="165" y="26"/>
                    <a:pt x="152" y="50"/>
                    <a:pt x="120" y="50"/>
                  </a:cubicBezTo>
                  <a:cubicBezTo>
                    <a:pt x="85" y="50"/>
                    <a:pt x="71" y="19"/>
                    <a:pt x="67" y="6"/>
                  </a:cubicBezTo>
                  <a:cubicBezTo>
                    <a:pt x="65" y="0"/>
                    <a:pt x="65" y="0"/>
                    <a:pt x="65" y="0"/>
                  </a:cubicBezTo>
                  <a:cubicBezTo>
                    <a:pt x="0" y="25"/>
                    <a:pt x="20" y="230"/>
                    <a:pt x="20" y="230"/>
                  </a:cubicBezTo>
                  <a:cubicBezTo>
                    <a:pt x="19" y="349"/>
                    <a:pt x="19" y="349"/>
                    <a:pt x="19" y="349"/>
                  </a:cubicBezTo>
                  <a:cubicBezTo>
                    <a:pt x="120" y="349"/>
                    <a:pt x="120" y="349"/>
                    <a:pt x="120" y="349"/>
                  </a:cubicBezTo>
                  <a:cubicBezTo>
                    <a:pt x="225" y="349"/>
                    <a:pt x="225" y="349"/>
                    <a:pt x="225" y="349"/>
                  </a:cubicBezTo>
                  <a:cubicBezTo>
                    <a:pt x="222" y="230"/>
                    <a:pt x="222" y="230"/>
                    <a:pt x="222" y="230"/>
                  </a:cubicBezTo>
                  <a:cubicBezTo>
                    <a:pt x="222" y="230"/>
                    <a:pt x="239" y="25"/>
                    <a:pt x="17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27" name="Freeform 84">
              <a:extLst>
                <a:ext uri="{FF2B5EF4-FFF2-40B4-BE49-F238E27FC236}">
                  <a16:creationId xmlns:a16="http://schemas.microsoft.com/office/drawing/2014/main" id="{574E55B0-8B7B-4CF3-9FE2-134B6401E253}"/>
                </a:ext>
              </a:extLst>
            </p:cNvPr>
            <p:cNvSpPr>
              <a:spLocks/>
            </p:cNvSpPr>
            <p:nvPr/>
          </p:nvSpPr>
          <p:spPr bwMode="auto">
            <a:xfrm>
              <a:off x="6841008" y="5168932"/>
              <a:ext cx="79434" cy="61783"/>
            </a:xfrm>
            <a:custGeom>
              <a:avLst/>
              <a:gdLst>
                <a:gd name="T0" fmla="*/ 54 w 54"/>
                <a:gd name="T1" fmla="*/ 22 h 42"/>
                <a:gd name="T2" fmla="*/ 43 w 54"/>
                <a:gd name="T3" fmla="*/ 42 h 42"/>
                <a:gd name="T4" fmla="*/ 10 w 54"/>
                <a:gd name="T5" fmla="*/ 42 h 42"/>
                <a:gd name="T6" fmla="*/ 0 w 54"/>
                <a:gd name="T7" fmla="*/ 22 h 42"/>
                <a:gd name="T8" fmla="*/ 26 w 54"/>
                <a:gd name="T9" fmla="*/ 0 h 42"/>
                <a:gd name="T10" fmla="*/ 54 w 54"/>
                <a:gd name="T11" fmla="*/ 22 h 42"/>
              </a:gdLst>
              <a:ahLst/>
              <a:cxnLst>
                <a:cxn ang="0">
                  <a:pos x="T0" y="T1"/>
                </a:cxn>
                <a:cxn ang="0">
                  <a:pos x="T2" y="T3"/>
                </a:cxn>
                <a:cxn ang="0">
                  <a:pos x="T4" y="T5"/>
                </a:cxn>
                <a:cxn ang="0">
                  <a:pos x="T6" y="T7"/>
                </a:cxn>
                <a:cxn ang="0">
                  <a:pos x="T8" y="T9"/>
                </a:cxn>
                <a:cxn ang="0">
                  <a:pos x="T10" y="T11"/>
                </a:cxn>
              </a:cxnLst>
              <a:rect l="0" t="0" r="r" b="b"/>
              <a:pathLst>
                <a:path w="54" h="42">
                  <a:moveTo>
                    <a:pt x="54" y="22"/>
                  </a:moveTo>
                  <a:lnTo>
                    <a:pt x="43" y="42"/>
                  </a:lnTo>
                  <a:lnTo>
                    <a:pt x="10" y="42"/>
                  </a:lnTo>
                  <a:lnTo>
                    <a:pt x="0" y="22"/>
                  </a:lnTo>
                  <a:lnTo>
                    <a:pt x="26" y="0"/>
                  </a:lnTo>
                  <a:lnTo>
                    <a:pt x="54" y="22"/>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28" name="Freeform 85">
              <a:extLst>
                <a:ext uri="{FF2B5EF4-FFF2-40B4-BE49-F238E27FC236}">
                  <a16:creationId xmlns:a16="http://schemas.microsoft.com/office/drawing/2014/main" id="{DE8D5324-BFD9-4D0F-94A9-805EFB46E5FB}"/>
                </a:ext>
              </a:extLst>
            </p:cNvPr>
            <p:cNvSpPr>
              <a:spLocks/>
            </p:cNvSpPr>
            <p:nvPr/>
          </p:nvSpPr>
          <p:spPr bwMode="auto">
            <a:xfrm>
              <a:off x="6745394" y="5092439"/>
              <a:ext cx="133863" cy="127979"/>
            </a:xfrm>
            <a:custGeom>
              <a:avLst/>
              <a:gdLst>
                <a:gd name="T0" fmla="*/ 91 w 91"/>
                <a:gd name="T1" fmla="*/ 52 h 87"/>
                <a:gd name="T2" fmla="*/ 59 w 91"/>
                <a:gd name="T3" fmla="*/ 87 h 87"/>
                <a:gd name="T4" fmla="*/ 0 w 91"/>
                <a:gd name="T5" fmla="*/ 18 h 87"/>
                <a:gd name="T6" fmla="*/ 37 w 91"/>
                <a:gd name="T7" fmla="*/ 0 h 87"/>
                <a:gd name="T8" fmla="*/ 50 w 91"/>
                <a:gd name="T9" fmla="*/ 12 h 87"/>
                <a:gd name="T10" fmla="*/ 91 w 91"/>
                <a:gd name="T11" fmla="*/ 52 h 87"/>
              </a:gdLst>
              <a:ahLst/>
              <a:cxnLst>
                <a:cxn ang="0">
                  <a:pos x="T0" y="T1"/>
                </a:cxn>
                <a:cxn ang="0">
                  <a:pos x="T2" y="T3"/>
                </a:cxn>
                <a:cxn ang="0">
                  <a:pos x="T4" y="T5"/>
                </a:cxn>
                <a:cxn ang="0">
                  <a:pos x="T6" y="T7"/>
                </a:cxn>
                <a:cxn ang="0">
                  <a:pos x="T8" y="T9"/>
                </a:cxn>
                <a:cxn ang="0">
                  <a:pos x="T10" y="T11"/>
                </a:cxn>
              </a:cxnLst>
              <a:rect l="0" t="0" r="r" b="b"/>
              <a:pathLst>
                <a:path w="91" h="87">
                  <a:moveTo>
                    <a:pt x="91" y="52"/>
                  </a:moveTo>
                  <a:lnTo>
                    <a:pt x="59" y="87"/>
                  </a:lnTo>
                  <a:lnTo>
                    <a:pt x="0" y="18"/>
                  </a:lnTo>
                  <a:lnTo>
                    <a:pt x="37" y="0"/>
                  </a:lnTo>
                  <a:lnTo>
                    <a:pt x="50" y="12"/>
                  </a:lnTo>
                  <a:lnTo>
                    <a:pt x="91" y="52"/>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29" name="Freeform 86">
              <a:extLst>
                <a:ext uri="{FF2B5EF4-FFF2-40B4-BE49-F238E27FC236}">
                  <a16:creationId xmlns:a16="http://schemas.microsoft.com/office/drawing/2014/main" id="{8DB40EB3-BB2F-4E3B-BF04-5B4A9A94601E}"/>
                </a:ext>
              </a:extLst>
            </p:cNvPr>
            <p:cNvSpPr>
              <a:spLocks/>
            </p:cNvSpPr>
            <p:nvPr/>
          </p:nvSpPr>
          <p:spPr bwMode="auto">
            <a:xfrm>
              <a:off x="6879255" y="5092439"/>
              <a:ext cx="136805" cy="127979"/>
            </a:xfrm>
            <a:custGeom>
              <a:avLst/>
              <a:gdLst>
                <a:gd name="T0" fmla="*/ 56 w 93"/>
                <a:gd name="T1" fmla="*/ 0 h 87"/>
                <a:gd name="T2" fmla="*/ 0 w 93"/>
                <a:gd name="T3" fmla="*/ 52 h 87"/>
                <a:gd name="T4" fmla="*/ 34 w 93"/>
                <a:gd name="T5" fmla="*/ 87 h 87"/>
                <a:gd name="T6" fmla="*/ 93 w 93"/>
                <a:gd name="T7" fmla="*/ 18 h 87"/>
                <a:gd name="T8" fmla="*/ 56 w 93"/>
                <a:gd name="T9" fmla="*/ 0 h 87"/>
              </a:gdLst>
              <a:ahLst/>
              <a:cxnLst>
                <a:cxn ang="0">
                  <a:pos x="T0" y="T1"/>
                </a:cxn>
                <a:cxn ang="0">
                  <a:pos x="T2" y="T3"/>
                </a:cxn>
                <a:cxn ang="0">
                  <a:pos x="T4" y="T5"/>
                </a:cxn>
                <a:cxn ang="0">
                  <a:pos x="T6" y="T7"/>
                </a:cxn>
                <a:cxn ang="0">
                  <a:pos x="T8" y="T9"/>
                </a:cxn>
              </a:cxnLst>
              <a:rect l="0" t="0" r="r" b="b"/>
              <a:pathLst>
                <a:path w="93" h="87">
                  <a:moveTo>
                    <a:pt x="56" y="0"/>
                  </a:moveTo>
                  <a:lnTo>
                    <a:pt x="0" y="52"/>
                  </a:lnTo>
                  <a:lnTo>
                    <a:pt x="34" y="87"/>
                  </a:lnTo>
                  <a:lnTo>
                    <a:pt x="93" y="18"/>
                  </a:lnTo>
                  <a:lnTo>
                    <a:pt x="56"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30" name="Freeform 87">
              <a:extLst>
                <a:ext uri="{FF2B5EF4-FFF2-40B4-BE49-F238E27FC236}">
                  <a16:creationId xmlns:a16="http://schemas.microsoft.com/office/drawing/2014/main" id="{7F047B6C-3710-4E9F-A04A-9CCAC69D052C}"/>
                </a:ext>
              </a:extLst>
            </p:cNvPr>
            <p:cNvSpPr>
              <a:spLocks/>
            </p:cNvSpPr>
            <p:nvPr/>
          </p:nvSpPr>
          <p:spPr bwMode="auto">
            <a:xfrm>
              <a:off x="6838066" y="5236598"/>
              <a:ext cx="85318" cy="617825"/>
            </a:xfrm>
            <a:custGeom>
              <a:avLst/>
              <a:gdLst>
                <a:gd name="T0" fmla="*/ 45 w 58"/>
                <a:gd name="T1" fmla="*/ 0 h 420"/>
                <a:gd name="T2" fmla="*/ 58 w 58"/>
                <a:gd name="T3" fmla="*/ 420 h 420"/>
                <a:gd name="T4" fmla="*/ 28 w 58"/>
                <a:gd name="T5" fmla="*/ 381 h 420"/>
                <a:gd name="T6" fmla="*/ 0 w 58"/>
                <a:gd name="T7" fmla="*/ 420 h 420"/>
                <a:gd name="T8" fmla="*/ 12 w 58"/>
                <a:gd name="T9" fmla="*/ 0 h 420"/>
                <a:gd name="T10" fmla="*/ 45 w 58"/>
                <a:gd name="T11" fmla="*/ 0 h 420"/>
              </a:gdLst>
              <a:ahLst/>
              <a:cxnLst>
                <a:cxn ang="0">
                  <a:pos x="T0" y="T1"/>
                </a:cxn>
                <a:cxn ang="0">
                  <a:pos x="T2" y="T3"/>
                </a:cxn>
                <a:cxn ang="0">
                  <a:pos x="T4" y="T5"/>
                </a:cxn>
                <a:cxn ang="0">
                  <a:pos x="T6" y="T7"/>
                </a:cxn>
                <a:cxn ang="0">
                  <a:pos x="T8" y="T9"/>
                </a:cxn>
                <a:cxn ang="0">
                  <a:pos x="T10" y="T11"/>
                </a:cxn>
              </a:cxnLst>
              <a:rect l="0" t="0" r="r" b="b"/>
              <a:pathLst>
                <a:path w="58" h="420">
                  <a:moveTo>
                    <a:pt x="45" y="0"/>
                  </a:moveTo>
                  <a:lnTo>
                    <a:pt x="58" y="420"/>
                  </a:lnTo>
                  <a:lnTo>
                    <a:pt x="28" y="381"/>
                  </a:lnTo>
                  <a:lnTo>
                    <a:pt x="0" y="420"/>
                  </a:lnTo>
                  <a:lnTo>
                    <a:pt x="12" y="0"/>
                  </a:lnTo>
                  <a:lnTo>
                    <a:pt x="45"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31" name="Freeform 88">
              <a:extLst>
                <a:ext uri="{FF2B5EF4-FFF2-40B4-BE49-F238E27FC236}">
                  <a16:creationId xmlns:a16="http://schemas.microsoft.com/office/drawing/2014/main" id="{E098ACAF-D91D-4A01-95D6-D05A32AE3BFC}"/>
                </a:ext>
              </a:extLst>
            </p:cNvPr>
            <p:cNvSpPr>
              <a:spLocks/>
            </p:cNvSpPr>
            <p:nvPr/>
          </p:nvSpPr>
          <p:spPr bwMode="auto">
            <a:xfrm>
              <a:off x="6838066" y="5236598"/>
              <a:ext cx="85318" cy="617825"/>
            </a:xfrm>
            <a:custGeom>
              <a:avLst/>
              <a:gdLst>
                <a:gd name="T0" fmla="*/ 45 w 58"/>
                <a:gd name="T1" fmla="*/ 0 h 420"/>
                <a:gd name="T2" fmla="*/ 58 w 58"/>
                <a:gd name="T3" fmla="*/ 420 h 420"/>
                <a:gd name="T4" fmla="*/ 28 w 58"/>
                <a:gd name="T5" fmla="*/ 381 h 420"/>
                <a:gd name="T6" fmla="*/ 0 w 58"/>
                <a:gd name="T7" fmla="*/ 420 h 420"/>
                <a:gd name="T8" fmla="*/ 12 w 58"/>
                <a:gd name="T9" fmla="*/ 0 h 420"/>
                <a:gd name="T10" fmla="*/ 45 w 58"/>
                <a:gd name="T11" fmla="*/ 0 h 420"/>
              </a:gdLst>
              <a:ahLst/>
              <a:cxnLst>
                <a:cxn ang="0">
                  <a:pos x="T0" y="T1"/>
                </a:cxn>
                <a:cxn ang="0">
                  <a:pos x="T2" y="T3"/>
                </a:cxn>
                <a:cxn ang="0">
                  <a:pos x="T4" y="T5"/>
                </a:cxn>
                <a:cxn ang="0">
                  <a:pos x="T6" y="T7"/>
                </a:cxn>
                <a:cxn ang="0">
                  <a:pos x="T8" y="T9"/>
                </a:cxn>
                <a:cxn ang="0">
                  <a:pos x="T10" y="T11"/>
                </a:cxn>
              </a:cxnLst>
              <a:rect l="0" t="0" r="r" b="b"/>
              <a:pathLst>
                <a:path w="58" h="420">
                  <a:moveTo>
                    <a:pt x="45" y="0"/>
                  </a:moveTo>
                  <a:lnTo>
                    <a:pt x="58" y="420"/>
                  </a:lnTo>
                  <a:lnTo>
                    <a:pt x="28" y="381"/>
                  </a:lnTo>
                  <a:lnTo>
                    <a:pt x="0" y="420"/>
                  </a:lnTo>
                  <a:lnTo>
                    <a:pt x="12" y="0"/>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32" name="Freeform 381">
              <a:extLst>
                <a:ext uri="{FF2B5EF4-FFF2-40B4-BE49-F238E27FC236}">
                  <a16:creationId xmlns:a16="http://schemas.microsoft.com/office/drawing/2014/main" id="{2A8DD375-A981-4F1A-A98C-7B196FD6B05B}"/>
                </a:ext>
              </a:extLst>
            </p:cNvPr>
            <p:cNvSpPr>
              <a:spLocks/>
            </p:cNvSpPr>
            <p:nvPr/>
          </p:nvSpPr>
          <p:spPr bwMode="auto">
            <a:xfrm>
              <a:off x="6541015" y="5104208"/>
              <a:ext cx="679425" cy="692369"/>
            </a:xfrm>
            <a:custGeom>
              <a:avLst/>
              <a:gdLst>
                <a:gd name="connsiteX0" fmla="*/ 230574 w 679425"/>
                <a:gd name="connsiteY0" fmla="*/ 0 h 692369"/>
                <a:gd name="connsiteX1" fmla="*/ 338712 w 679425"/>
                <a:gd name="connsiteY1" fmla="*/ 438028 h 692369"/>
                <a:gd name="connsiteX2" fmla="*/ 446850 w 679425"/>
                <a:gd name="connsiteY2" fmla="*/ 0 h 692369"/>
                <a:gd name="connsiteX3" fmla="*/ 675141 w 679425"/>
                <a:gd name="connsiteY3" fmla="*/ 124008 h 692369"/>
                <a:gd name="connsiteX4" fmla="*/ 627080 w 679425"/>
                <a:gd name="connsiteY4" fmla="*/ 298019 h 692369"/>
                <a:gd name="connsiteX5" fmla="*/ 625390 w 679425"/>
                <a:gd name="connsiteY5" fmla="*/ 653261 h 692369"/>
                <a:gd name="connsiteX6" fmla="*/ 626094 w 679425"/>
                <a:gd name="connsiteY6" fmla="*/ 692369 h 692369"/>
                <a:gd name="connsiteX7" fmla="*/ 53332 w 679425"/>
                <a:gd name="connsiteY7" fmla="*/ 692369 h 692369"/>
                <a:gd name="connsiteX8" fmla="*/ 54036 w 679425"/>
                <a:gd name="connsiteY8" fmla="*/ 653261 h 692369"/>
                <a:gd name="connsiteX9" fmla="*/ 52347 w 679425"/>
                <a:gd name="connsiteY9" fmla="*/ 298019 h 692369"/>
                <a:gd name="connsiteX10" fmla="*/ 4285 w 679425"/>
                <a:gd name="connsiteY10" fmla="*/ 124008 h 692369"/>
                <a:gd name="connsiteX11" fmla="*/ 230574 w 679425"/>
                <a:gd name="connsiteY11" fmla="*/ 0 h 6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425" h="692369">
                  <a:moveTo>
                    <a:pt x="230574" y="0"/>
                  </a:moveTo>
                  <a:cubicBezTo>
                    <a:pt x="230574" y="0"/>
                    <a:pt x="230574" y="0"/>
                    <a:pt x="338712" y="438028"/>
                  </a:cubicBezTo>
                  <a:cubicBezTo>
                    <a:pt x="338712" y="438028"/>
                    <a:pt x="338712" y="438028"/>
                    <a:pt x="446850" y="0"/>
                  </a:cubicBezTo>
                  <a:cubicBezTo>
                    <a:pt x="579018" y="50003"/>
                    <a:pt x="663126" y="50003"/>
                    <a:pt x="675141" y="124008"/>
                  </a:cubicBezTo>
                  <a:cubicBezTo>
                    <a:pt x="697169" y="246016"/>
                    <a:pt x="627080" y="300019"/>
                    <a:pt x="627080" y="298019"/>
                  </a:cubicBezTo>
                  <a:cubicBezTo>
                    <a:pt x="627080" y="298019"/>
                    <a:pt x="623701" y="498282"/>
                    <a:pt x="625390" y="653261"/>
                  </a:cubicBezTo>
                  <a:lnTo>
                    <a:pt x="626094" y="692369"/>
                  </a:lnTo>
                  <a:lnTo>
                    <a:pt x="53332" y="692369"/>
                  </a:lnTo>
                  <a:lnTo>
                    <a:pt x="54036" y="653261"/>
                  </a:lnTo>
                  <a:cubicBezTo>
                    <a:pt x="55726" y="498282"/>
                    <a:pt x="52347" y="298019"/>
                    <a:pt x="52347" y="298019"/>
                  </a:cubicBezTo>
                  <a:cubicBezTo>
                    <a:pt x="52347" y="300019"/>
                    <a:pt x="-17743" y="246016"/>
                    <a:pt x="4285" y="124008"/>
                  </a:cubicBezTo>
                  <a:cubicBezTo>
                    <a:pt x="16301" y="50003"/>
                    <a:pt x="100408" y="50003"/>
                    <a:pt x="230574" y="0"/>
                  </a:cubicBezTo>
                  <a:close/>
                </a:path>
              </a:pathLst>
            </a:custGeom>
            <a:solidFill>
              <a:srgbClr val="3230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33" name="Freeform 90">
              <a:extLst>
                <a:ext uri="{FF2B5EF4-FFF2-40B4-BE49-F238E27FC236}">
                  <a16:creationId xmlns:a16="http://schemas.microsoft.com/office/drawing/2014/main" id="{F5D79B37-9E87-4EA6-9322-0B6919307F9E}"/>
                </a:ext>
              </a:extLst>
            </p:cNvPr>
            <p:cNvSpPr>
              <a:spLocks/>
            </p:cNvSpPr>
            <p:nvPr/>
          </p:nvSpPr>
          <p:spPr bwMode="auto">
            <a:xfrm>
              <a:off x="6713031" y="5085084"/>
              <a:ext cx="166225" cy="457485"/>
            </a:xfrm>
            <a:custGeom>
              <a:avLst/>
              <a:gdLst>
                <a:gd name="T0" fmla="*/ 0 w 113"/>
                <a:gd name="T1" fmla="*/ 24 h 311"/>
                <a:gd name="T2" fmla="*/ 2 w 113"/>
                <a:gd name="T3" fmla="*/ 76 h 311"/>
                <a:gd name="T4" fmla="*/ 29 w 113"/>
                <a:gd name="T5" fmla="*/ 98 h 311"/>
                <a:gd name="T6" fmla="*/ 8 w 113"/>
                <a:gd name="T7" fmla="*/ 125 h 311"/>
                <a:gd name="T8" fmla="*/ 113 w 113"/>
                <a:gd name="T9" fmla="*/ 311 h 311"/>
                <a:gd name="T10" fmla="*/ 46 w 113"/>
                <a:gd name="T11" fmla="*/ 0 h 311"/>
                <a:gd name="T12" fmla="*/ 0 w 113"/>
                <a:gd name="T13" fmla="*/ 24 h 311"/>
              </a:gdLst>
              <a:ahLst/>
              <a:cxnLst>
                <a:cxn ang="0">
                  <a:pos x="T0" y="T1"/>
                </a:cxn>
                <a:cxn ang="0">
                  <a:pos x="T2" y="T3"/>
                </a:cxn>
                <a:cxn ang="0">
                  <a:pos x="T4" y="T5"/>
                </a:cxn>
                <a:cxn ang="0">
                  <a:pos x="T6" y="T7"/>
                </a:cxn>
                <a:cxn ang="0">
                  <a:pos x="T8" y="T9"/>
                </a:cxn>
                <a:cxn ang="0">
                  <a:pos x="T10" y="T11"/>
                </a:cxn>
                <a:cxn ang="0">
                  <a:pos x="T12" y="T13"/>
                </a:cxn>
              </a:cxnLst>
              <a:rect l="0" t="0" r="r" b="b"/>
              <a:pathLst>
                <a:path w="113" h="311">
                  <a:moveTo>
                    <a:pt x="0" y="24"/>
                  </a:moveTo>
                  <a:lnTo>
                    <a:pt x="2" y="76"/>
                  </a:lnTo>
                  <a:lnTo>
                    <a:pt x="29" y="98"/>
                  </a:lnTo>
                  <a:lnTo>
                    <a:pt x="8" y="125"/>
                  </a:lnTo>
                  <a:lnTo>
                    <a:pt x="113" y="311"/>
                  </a:lnTo>
                  <a:lnTo>
                    <a:pt x="46" y="0"/>
                  </a:lnTo>
                  <a:lnTo>
                    <a:pt x="0" y="24"/>
                  </a:lnTo>
                  <a:close/>
                </a:path>
              </a:pathLst>
            </a:custGeom>
            <a:solidFill>
              <a:srgbClr val="4F4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34" name="Freeform 91">
              <a:extLst>
                <a:ext uri="{FF2B5EF4-FFF2-40B4-BE49-F238E27FC236}">
                  <a16:creationId xmlns:a16="http://schemas.microsoft.com/office/drawing/2014/main" id="{BBFD7A94-79A0-4F99-A384-2FB9560C4254}"/>
                </a:ext>
              </a:extLst>
            </p:cNvPr>
            <p:cNvSpPr>
              <a:spLocks/>
            </p:cNvSpPr>
            <p:nvPr/>
          </p:nvSpPr>
          <p:spPr bwMode="auto">
            <a:xfrm>
              <a:off x="6713031" y="5085084"/>
              <a:ext cx="166225" cy="457485"/>
            </a:xfrm>
            <a:custGeom>
              <a:avLst/>
              <a:gdLst>
                <a:gd name="T0" fmla="*/ 0 w 113"/>
                <a:gd name="T1" fmla="*/ 24 h 311"/>
                <a:gd name="T2" fmla="*/ 2 w 113"/>
                <a:gd name="T3" fmla="*/ 76 h 311"/>
                <a:gd name="T4" fmla="*/ 29 w 113"/>
                <a:gd name="T5" fmla="*/ 98 h 311"/>
                <a:gd name="T6" fmla="*/ 8 w 113"/>
                <a:gd name="T7" fmla="*/ 125 h 311"/>
                <a:gd name="T8" fmla="*/ 113 w 113"/>
                <a:gd name="T9" fmla="*/ 311 h 311"/>
                <a:gd name="T10" fmla="*/ 46 w 113"/>
                <a:gd name="T11" fmla="*/ 0 h 311"/>
                <a:gd name="T12" fmla="*/ 0 w 113"/>
                <a:gd name="T13" fmla="*/ 24 h 311"/>
              </a:gdLst>
              <a:ahLst/>
              <a:cxnLst>
                <a:cxn ang="0">
                  <a:pos x="T0" y="T1"/>
                </a:cxn>
                <a:cxn ang="0">
                  <a:pos x="T2" y="T3"/>
                </a:cxn>
                <a:cxn ang="0">
                  <a:pos x="T4" y="T5"/>
                </a:cxn>
                <a:cxn ang="0">
                  <a:pos x="T6" y="T7"/>
                </a:cxn>
                <a:cxn ang="0">
                  <a:pos x="T8" y="T9"/>
                </a:cxn>
                <a:cxn ang="0">
                  <a:pos x="T10" y="T11"/>
                </a:cxn>
                <a:cxn ang="0">
                  <a:pos x="T12" y="T13"/>
                </a:cxn>
              </a:cxnLst>
              <a:rect l="0" t="0" r="r" b="b"/>
              <a:pathLst>
                <a:path w="113" h="311">
                  <a:moveTo>
                    <a:pt x="0" y="24"/>
                  </a:moveTo>
                  <a:lnTo>
                    <a:pt x="2" y="76"/>
                  </a:lnTo>
                  <a:lnTo>
                    <a:pt x="29" y="98"/>
                  </a:lnTo>
                  <a:lnTo>
                    <a:pt x="8" y="125"/>
                  </a:lnTo>
                  <a:lnTo>
                    <a:pt x="113" y="311"/>
                  </a:lnTo>
                  <a:lnTo>
                    <a:pt x="46" y="0"/>
                  </a:lnTo>
                  <a:lnTo>
                    <a:pt x="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35" name="Freeform 92">
              <a:extLst>
                <a:ext uri="{FF2B5EF4-FFF2-40B4-BE49-F238E27FC236}">
                  <a16:creationId xmlns:a16="http://schemas.microsoft.com/office/drawing/2014/main" id="{BF05DF12-24F5-42DA-A81C-E3865E82BD7D}"/>
                </a:ext>
              </a:extLst>
            </p:cNvPr>
            <p:cNvSpPr>
              <a:spLocks/>
            </p:cNvSpPr>
            <p:nvPr/>
          </p:nvSpPr>
          <p:spPr bwMode="auto">
            <a:xfrm>
              <a:off x="6882197" y="5085084"/>
              <a:ext cx="166225" cy="457485"/>
            </a:xfrm>
            <a:custGeom>
              <a:avLst/>
              <a:gdLst>
                <a:gd name="T0" fmla="*/ 113 w 113"/>
                <a:gd name="T1" fmla="*/ 24 h 311"/>
                <a:gd name="T2" fmla="*/ 110 w 113"/>
                <a:gd name="T3" fmla="*/ 76 h 311"/>
                <a:gd name="T4" fmla="*/ 84 w 113"/>
                <a:gd name="T5" fmla="*/ 98 h 311"/>
                <a:gd name="T6" fmla="*/ 105 w 113"/>
                <a:gd name="T7" fmla="*/ 125 h 311"/>
                <a:gd name="T8" fmla="*/ 0 w 113"/>
                <a:gd name="T9" fmla="*/ 311 h 311"/>
                <a:gd name="T10" fmla="*/ 66 w 113"/>
                <a:gd name="T11" fmla="*/ 0 h 311"/>
                <a:gd name="T12" fmla="*/ 113 w 113"/>
                <a:gd name="T13" fmla="*/ 24 h 311"/>
              </a:gdLst>
              <a:ahLst/>
              <a:cxnLst>
                <a:cxn ang="0">
                  <a:pos x="T0" y="T1"/>
                </a:cxn>
                <a:cxn ang="0">
                  <a:pos x="T2" y="T3"/>
                </a:cxn>
                <a:cxn ang="0">
                  <a:pos x="T4" y="T5"/>
                </a:cxn>
                <a:cxn ang="0">
                  <a:pos x="T6" y="T7"/>
                </a:cxn>
                <a:cxn ang="0">
                  <a:pos x="T8" y="T9"/>
                </a:cxn>
                <a:cxn ang="0">
                  <a:pos x="T10" y="T11"/>
                </a:cxn>
                <a:cxn ang="0">
                  <a:pos x="T12" y="T13"/>
                </a:cxn>
              </a:cxnLst>
              <a:rect l="0" t="0" r="r" b="b"/>
              <a:pathLst>
                <a:path w="113" h="311">
                  <a:moveTo>
                    <a:pt x="113" y="24"/>
                  </a:moveTo>
                  <a:lnTo>
                    <a:pt x="110" y="76"/>
                  </a:lnTo>
                  <a:lnTo>
                    <a:pt x="84" y="98"/>
                  </a:lnTo>
                  <a:lnTo>
                    <a:pt x="105" y="125"/>
                  </a:lnTo>
                  <a:lnTo>
                    <a:pt x="0" y="311"/>
                  </a:lnTo>
                  <a:lnTo>
                    <a:pt x="66" y="0"/>
                  </a:lnTo>
                  <a:lnTo>
                    <a:pt x="113" y="24"/>
                  </a:lnTo>
                  <a:close/>
                </a:path>
              </a:pathLst>
            </a:custGeom>
            <a:solidFill>
              <a:srgbClr val="4F4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36" name="Freeform 93">
              <a:extLst>
                <a:ext uri="{FF2B5EF4-FFF2-40B4-BE49-F238E27FC236}">
                  <a16:creationId xmlns:a16="http://schemas.microsoft.com/office/drawing/2014/main" id="{ACF82395-D7F4-42BF-90D7-83C5C267CB85}"/>
                </a:ext>
              </a:extLst>
            </p:cNvPr>
            <p:cNvSpPr>
              <a:spLocks/>
            </p:cNvSpPr>
            <p:nvPr/>
          </p:nvSpPr>
          <p:spPr bwMode="auto">
            <a:xfrm>
              <a:off x="6882197" y="5085084"/>
              <a:ext cx="166225" cy="457485"/>
            </a:xfrm>
            <a:custGeom>
              <a:avLst/>
              <a:gdLst>
                <a:gd name="T0" fmla="*/ 113 w 113"/>
                <a:gd name="T1" fmla="*/ 24 h 311"/>
                <a:gd name="T2" fmla="*/ 110 w 113"/>
                <a:gd name="T3" fmla="*/ 76 h 311"/>
                <a:gd name="T4" fmla="*/ 84 w 113"/>
                <a:gd name="T5" fmla="*/ 98 h 311"/>
                <a:gd name="T6" fmla="*/ 105 w 113"/>
                <a:gd name="T7" fmla="*/ 125 h 311"/>
                <a:gd name="T8" fmla="*/ 0 w 113"/>
                <a:gd name="T9" fmla="*/ 311 h 311"/>
                <a:gd name="T10" fmla="*/ 66 w 113"/>
                <a:gd name="T11" fmla="*/ 0 h 311"/>
                <a:gd name="T12" fmla="*/ 113 w 113"/>
                <a:gd name="T13" fmla="*/ 24 h 311"/>
              </a:gdLst>
              <a:ahLst/>
              <a:cxnLst>
                <a:cxn ang="0">
                  <a:pos x="T0" y="T1"/>
                </a:cxn>
                <a:cxn ang="0">
                  <a:pos x="T2" y="T3"/>
                </a:cxn>
                <a:cxn ang="0">
                  <a:pos x="T4" y="T5"/>
                </a:cxn>
                <a:cxn ang="0">
                  <a:pos x="T6" y="T7"/>
                </a:cxn>
                <a:cxn ang="0">
                  <a:pos x="T8" y="T9"/>
                </a:cxn>
                <a:cxn ang="0">
                  <a:pos x="T10" y="T11"/>
                </a:cxn>
                <a:cxn ang="0">
                  <a:pos x="T12" y="T13"/>
                </a:cxn>
              </a:cxnLst>
              <a:rect l="0" t="0" r="r" b="b"/>
              <a:pathLst>
                <a:path w="113" h="311">
                  <a:moveTo>
                    <a:pt x="113" y="24"/>
                  </a:moveTo>
                  <a:lnTo>
                    <a:pt x="110" y="76"/>
                  </a:lnTo>
                  <a:lnTo>
                    <a:pt x="84" y="98"/>
                  </a:lnTo>
                  <a:lnTo>
                    <a:pt x="105" y="125"/>
                  </a:lnTo>
                  <a:lnTo>
                    <a:pt x="0" y="311"/>
                  </a:lnTo>
                  <a:lnTo>
                    <a:pt x="66" y="0"/>
                  </a:lnTo>
                  <a:lnTo>
                    <a:pt x="113"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37" name="Freeform 95">
              <a:extLst>
                <a:ext uri="{FF2B5EF4-FFF2-40B4-BE49-F238E27FC236}">
                  <a16:creationId xmlns:a16="http://schemas.microsoft.com/office/drawing/2014/main" id="{7D8AC530-2F1B-464B-8188-3D5559B5901B}"/>
                </a:ext>
              </a:extLst>
            </p:cNvPr>
            <p:cNvSpPr>
              <a:spLocks/>
            </p:cNvSpPr>
            <p:nvPr/>
          </p:nvSpPr>
          <p:spPr bwMode="auto">
            <a:xfrm>
              <a:off x="7017530" y="5302794"/>
              <a:ext cx="92675" cy="45602"/>
            </a:xfrm>
            <a:custGeom>
              <a:avLst/>
              <a:gdLst>
                <a:gd name="T0" fmla="*/ 22 w 46"/>
                <a:gd name="T1" fmla="*/ 0 h 23"/>
                <a:gd name="T2" fmla="*/ 0 w 46"/>
                <a:gd name="T3" fmla="*/ 0 h 23"/>
                <a:gd name="T4" fmla="*/ 22 w 46"/>
                <a:gd name="T5" fmla="*/ 0 h 23"/>
                <a:gd name="T6" fmla="*/ 46 w 46"/>
                <a:gd name="T7" fmla="*/ 23 h 23"/>
                <a:gd name="T8" fmla="*/ 46 w 46"/>
                <a:gd name="T9" fmla="*/ 23 h 23"/>
                <a:gd name="T10" fmla="*/ 22 w 46"/>
                <a:gd name="T11" fmla="*/ 0 h 23"/>
              </a:gdLst>
              <a:ahLst/>
              <a:cxnLst>
                <a:cxn ang="0">
                  <a:pos x="T0" y="T1"/>
                </a:cxn>
                <a:cxn ang="0">
                  <a:pos x="T2" y="T3"/>
                </a:cxn>
                <a:cxn ang="0">
                  <a:pos x="T4" y="T5"/>
                </a:cxn>
                <a:cxn ang="0">
                  <a:pos x="T6" y="T7"/>
                </a:cxn>
                <a:cxn ang="0">
                  <a:pos x="T8" y="T9"/>
                </a:cxn>
                <a:cxn ang="0">
                  <a:pos x="T10" y="T11"/>
                </a:cxn>
              </a:cxnLst>
              <a:rect l="0" t="0" r="r" b="b"/>
              <a:pathLst>
                <a:path w="46" h="23">
                  <a:moveTo>
                    <a:pt x="22" y="0"/>
                  </a:moveTo>
                  <a:cubicBezTo>
                    <a:pt x="0" y="0"/>
                    <a:pt x="0" y="0"/>
                    <a:pt x="0" y="0"/>
                  </a:cubicBezTo>
                  <a:cubicBezTo>
                    <a:pt x="22" y="0"/>
                    <a:pt x="22" y="0"/>
                    <a:pt x="22" y="0"/>
                  </a:cubicBezTo>
                  <a:cubicBezTo>
                    <a:pt x="35" y="0"/>
                    <a:pt x="45" y="10"/>
                    <a:pt x="46" y="23"/>
                  </a:cubicBezTo>
                  <a:cubicBezTo>
                    <a:pt x="46" y="23"/>
                    <a:pt x="46" y="23"/>
                    <a:pt x="46" y="23"/>
                  </a:cubicBezTo>
                  <a:cubicBezTo>
                    <a:pt x="46" y="10"/>
                    <a:pt x="35" y="0"/>
                    <a:pt x="22" y="0"/>
                  </a:cubicBezTo>
                </a:path>
              </a:pathLst>
            </a:custGeom>
            <a:solidFill>
              <a:srgbClr val="2726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38" name="Freeform 96">
              <a:extLst>
                <a:ext uri="{FF2B5EF4-FFF2-40B4-BE49-F238E27FC236}">
                  <a16:creationId xmlns:a16="http://schemas.microsoft.com/office/drawing/2014/main" id="{15664D07-03AF-4238-9B61-D24EBE580EC9}"/>
                </a:ext>
              </a:extLst>
            </p:cNvPr>
            <p:cNvSpPr>
              <a:spLocks/>
            </p:cNvSpPr>
            <p:nvPr/>
          </p:nvSpPr>
          <p:spPr bwMode="auto">
            <a:xfrm>
              <a:off x="6658603" y="5302794"/>
              <a:ext cx="85318" cy="22066"/>
            </a:xfrm>
            <a:custGeom>
              <a:avLst/>
              <a:gdLst>
                <a:gd name="T0" fmla="*/ 42 w 42"/>
                <a:gd name="T1" fmla="*/ 0 h 11"/>
                <a:gd name="T2" fmla="*/ 19 w 42"/>
                <a:gd name="T3" fmla="*/ 0 h 11"/>
                <a:gd name="T4" fmla="*/ 0 w 42"/>
                <a:gd name="T5" fmla="*/ 11 h 11"/>
                <a:gd name="T6" fmla="*/ 0 w 42"/>
                <a:gd name="T7" fmla="*/ 10 h 11"/>
                <a:gd name="T8" fmla="*/ 20 w 42"/>
                <a:gd name="T9" fmla="*/ 0 h 11"/>
                <a:gd name="T10" fmla="*/ 42 w 42"/>
                <a:gd name="T11" fmla="*/ 0 h 11"/>
              </a:gdLst>
              <a:ahLst/>
              <a:cxnLst>
                <a:cxn ang="0">
                  <a:pos x="T0" y="T1"/>
                </a:cxn>
                <a:cxn ang="0">
                  <a:pos x="T2" y="T3"/>
                </a:cxn>
                <a:cxn ang="0">
                  <a:pos x="T4" y="T5"/>
                </a:cxn>
                <a:cxn ang="0">
                  <a:pos x="T6" y="T7"/>
                </a:cxn>
                <a:cxn ang="0">
                  <a:pos x="T8" y="T9"/>
                </a:cxn>
                <a:cxn ang="0">
                  <a:pos x="T10" y="T11"/>
                </a:cxn>
              </a:cxnLst>
              <a:rect l="0" t="0" r="r" b="b"/>
              <a:pathLst>
                <a:path w="42" h="11">
                  <a:moveTo>
                    <a:pt x="42" y="0"/>
                  </a:moveTo>
                  <a:cubicBezTo>
                    <a:pt x="19" y="0"/>
                    <a:pt x="19" y="0"/>
                    <a:pt x="19" y="0"/>
                  </a:cubicBezTo>
                  <a:cubicBezTo>
                    <a:pt x="11" y="0"/>
                    <a:pt x="4" y="4"/>
                    <a:pt x="0" y="11"/>
                  </a:cubicBezTo>
                  <a:cubicBezTo>
                    <a:pt x="0" y="10"/>
                    <a:pt x="0" y="10"/>
                    <a:pt x="0" y="10"/>
                  </a:cubicBezTo>
                  <a:cubicBezTo>
                    <a:pt x="5" y="4"/>
                    <a:pt x="12" y="0"/>
                    <a:pt x="20" y="0"/>
                  </a:cubicBezTo>
                  <a:cubicBezTo>
                    <a:pt x="42" y="0"/>
                    <a:pt x="42" y="0"/>
                    <a:pt x="42" y="0"/>
                  </a:cubicBezTo>
                </a:path>
              </a:pathLst>
            </a:custGeom>
            <a:solidFill>
              <a:srgbClr val="2726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39" name="Freeform 97">
              <a:extLst>
                <a:ext uri="{FF2B5EF4-FFF2-40B4-BE49-F238E27FC236}">
                  <a16:creationId xmlns:a16="http://schemas.microsoft.com/office/drawing/2014/main" id="{CF89ECD2-C9E7-4EFB-92C8-9E91AC2B91BB}"/>
                </a:ext>
              </a:extLst>
            </p:cNvPr>
            <p:cNvSpPr>
              <a:spLocks/>
            </p:cNvSpPr>
            <p:nvPr/>
          </p:nvSpPr>
          <p:spPr bwMode="auto">
            <a:xfrm>
              <a:off x="7067545" y="5485200"/>
              <a:ext cx="32362" cy="173580"/>
            </a:xfrm>
            <a:custGeom>
              <a:avLst/>
              <a:gdLst>
                <a:gd name="T0" fmla="*/ 16 w 16"/>
                <a:gd name="T1" fmla="*/ 0 h 87"/>
                <a:gd name="T2" fmla="*/ 10 w 16"/>
                <a:gd name="T3" fmla="*/ 67 h 87"/>
                <a:gd name="T4" fmla="*/ 0 w 16"/>
                <a:gd name="T5" fmla="*/ 86 h 87"/>
                <a:gd name="T6" fmla="*/ 0 w 16"/>
                <a:gd name="T7" fmla="*/ 87 h 87"/>
                <a:gd name="T8" fmla="*/ 10 w 16"/>
                <a:gd name="T9" fmla="*/ 67 h 87"/>
                <a:gd name="T10" fmla="*/ 16 w 16"/>
                <a:gd name="T11" fmla="*/ 0 h 87"/>
              </a:gdLst>
              <a:ahLst/>
              <a:cxnLst>
                <a:cxn ang="0">
                  <a:pos x="T0" y="T1"/>
                </a:cxn>
                <a:cxn ang="0">
                  <a:pos x="T2" y="T3"/>
                </a:cxn>
                <a:cxn ang="0">
                  <a:pos x="T4" y="T5"/>
                </a:cxn>
                <a:cxn ang="0">
                  <a:pos x="T6" y="T7"/>
                </a:cxn>
                <a:cxn ang="0">
                  <a:pos x="T8" y="T9"/>
                </a:cxn>
                <a:cxn ang="0">
                  <a:pos x="T10" y="T11"/>
                </a:cxn>
              </a:cxnLst>
              <a:rect l="0" t="0" r="r" b="b"/>
              <a:pathLst>
                <a:path w="16" h="87">
                  <a:moveTo>
                    <a:pt x="16" y="0"/>
                  </a:moveTo>
                  <a:cubicBezTo>
                    <a:pt x="10" y="67"/>
                    <a:pt x="10" y="67"/>
                    <a:pt x="10" y="67"/>
                  </a:cubicBezTo>
                  <a:cubicBezTo>
                    <a:pt x="10" y="75"/>
                    <a:pt x="6" y="82"/>
                    <a:pt x="0" y="86"/>
                  </a:cubicBezTo>
                  <a:cubicBezTo>
                    <a:pt x="0" y="87"/>
                    <a:pt x="0" y="87"/>
                    <a:pt x="0" y="87"/>
                  </a:cubicBezTo>
                  <a:cubicBezTo>
                    <a:pt x="6" y="83"/>
                    <a:pt x="10" y="76"/>
                    <a:pt x="10" y="67"/>
                  </a:cubicBezTo>
                  <a:cubicBezTo>
                    <a:pt x="16" y="0"/>
                    <a:pt x="16" y="0"/>
                    <a:pt x="16" y="0"/>
                  </a:cubicBezTo>
                </a:path>
              </a:pathLst>
            </a:custGeom>
            <a:solidFill>
              <a:srgbClr val="2726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40" name="Freeform 100">
              <a:extLst>
                <a:ext uri="{FF2B5EF4-FFF2-40B4-BE49-F238E27FC236}">
                  <a16:creationId xmlns:a16="http://schemas.microsoft.com/office/drawing/2014/main" id="{0862F7A7-810D-4BF1-A4EB-3C5244B62A3A}"/>
                </a:ext>
              </a:extLst>
            </p:cNvPr>
            <p:cNvSpPr>
              <a:spLocks/>
            </p:cNvSpPr>
            <p:nvPr/>
          </p:nvSpPr>
          <p:spPr bwMode="auto">
            <a:xfrm>
              <a:off x="6579168" y="5508736"/>
              <a:ext cx="154456" cy="110326"/>
            </a:xfrm>
            <a:custGeom>
              <a:avLst/>
              <a:gdLst>
                <a:gd name="T0" fmla="*/ 53 w 77"/>
                <a:gd name="T1" fmla="*/ 1 h 55"/>
                <a:gd name="T2" fmla="*/ 25 w 77"/>
                <a:gd name="T3" fmla="*/ 4 h 55"/>
                <a:gd name="T4" fmla="*/ 16 w 77"/>
                <a:gd name="T5" fmla="*/ 5 h 55"/>
                <a:gd name="T6" fmla="*/ 8 w 77"/>
                <a:gd name="T7" fmla="*/ 5 h 55"/>
                <a:gd name="T8" fmla="*/ 1 w 77"/>
                <a:gd name="T9" fmla="*/ 5 h 55"/>
                <a:gd name="T10" fmla="*/ 0 w 77"/>
                <a:gd name="T11" fmla="*/ 55 h 55"/>
                <a:gd name="T12" fmla="*/ 9 w 77"/>
                <a:gd name="T13" fmla="*/ 55 h 55"/>
                <a:gd name="T14" fmla="*/ 18 w 77"/>
                <a:gd name="T15" fmla="*/ 55 h 55"/>
                <a:gd name="T16" fmla="*/ 29 w 77"/>
                <a:gd name="T17" fmla="*/ 54 h 55"/>
                <a:gd name="T18" fmla="*/ 60 w 77"/>
                <a:gd name="T19" fmla="*/ 51 h 55"/>
                <a:gd name="T20" fmla="*/ 75 w 77"/>
                <a:gd name="T21" fmla="*/ 24 h 55"/>
                <a:gd name="T22" fmla="*/ 53 w 77"/>
                <a:gd name="T23"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55">
                  <a:moveTo>
                    <a:pt x="53" y="1"/>
                  </a:moveTo>
                  <a:cubicBezTo>
                    <a:pt x="53" y="1"/>
                    <a:pt x="37" y="3"/>
                    <a:pt x="25" y="4"/>
                  </a:cubicBezTo>
                  <a:cubicBezTo>
                    <a:pt x="22" y="4"/>
                    <a:pt x="19" y="5"/>
                    <a:pt x="16" y="5"/>
                  </a:cubicBezTo>
                  <a:cubicBezTo>
                    <a:pt x="13" y="5"/>
                    <a:pt x="11" y="5"/>
                    <a:pt x="8" y="5"/>
                  </a:cubicBezTo>
                  <a:cubicBezTo>
                    <a:pt x="4" y="5"/>
                    <a:pt x="1" y="5"/>
                    <a:pt x="1" y="5"/>
                  </a:cubicBezTo>
                  <a:cubicBezTo>
                    <a:pt x="0" y="55"/>
                    <a:pt x="0" y="55"/>
                    <a:pt x="0" y="55"/>
                  </a:cubicBezTo>
                  <a:cubicBezTo>
                    <a:pt x="0" y="55"/>
                    <a:pt x="3" y="55"/>
                    <a:pt x="9" y="55"/>
                  </a:cubicBezTo>
                  <a:cubicBezTo>
                    <a:pt x="12" y="55"/>
                    <a:pt x="15" y="55"/>
                    <a:pt x="18" y="55"/>
                  </a:cubicBezTo>
                  <a:cubicBezTo>
                    <a:pt x="22" y="55"/>
                    <a:pt x="25" y="55"/>
                    <a:pt x="29" y="54"/>
                  </a:cubicBezTo>
                  <a:cubicBezTo>
                    <a:pt x="43" y="53"/>
                    <a:pt x="60" y="51"/>
                    <a:pt x="60" y="51"/>
                  </a:cubicBezTo>
                  <a:cubicBezTo>
                    <a:pt x="71" y="50"/>
                    <a:pt x="77" y="37"/>
                    <a:pt x="75" y="24"/>
                  </a:cubicBezTo>
                  <a:cubicBezTo>
                    <a:pt x="73" y="10"/>
                    <a:pt x="63" y="0"/>
                    <a:pt x="53" y="1"/>
                  </a:cubicBezTo>
                  <a:close/>
                </a:path>
              </a:pathLst>
            </a:custGeom>
            <a:solidFill>
              <a:srgbClr val="F7C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41" name="Freeform 101">
              <a:extLst>
                <a:ext uri="{FF2B5EF4-FFF2-40B4-BE49-F238E27FC236}">
                  <a16:creationId xmlns:a16="http://schemas.microsoft.com/office/drawing/2014/main" id="{BE541AFB-2347-405E-8F7A-8EDDF46DDD19}"/>
                </a:ext>
              </a:extLst>
            </p:cNvPr>
            <p:cNvSpPr>
              <a:spLocks/>
            </p:cNvSpPr>
            <p:nvPr/>
          </p:nvSpPr>
          <p:spPr bwMode="auto">
            <a:xfrm>
              <a:off x="6592408" y="5485200"/>
              <a:ext cx="75022" cy="79434"/>
            </a:xfrm>
            <a:custGeom>
              <a:avLst/>
              <a:gdLst>
                <a:gd name="T0" fmla="*/ 29 w 37"/>
                <a:gd name="T1" fmla="*/ 0 h 40"/>
                <a:gd name="T2" fmla="*/ 10 w 37"/>
                <a:gd name="T3" fmla="*/ 13 h 40"/>
                <a:gd name="T4" fmla="*/ 2 w 37"/>
                <a:gd name="T5" fmla="*/ 25 h 40"/>
                <a:gd name="T6" fmla="*/ 3 w 37"/>
                <a:gd name="T7" fmla="*/ 37 h 40"/>
                <a:gd name="T8" fmla="*/ 12 w 37"/>
                <a:gd name="T9" fmla="*/ 35 h 40"/>
                <a:gd name="T10" fmla="*/ 13 w 37"/>
                <a:gd name="T11" fmla="*/ 32 h 40"/>
                <a:gd name="T12" fmla="*/ 17 w 37"/>
                <a:gd name="T13" fmla="*/ 27 h 40"/>
                <a:gd name="T14" fmla="*/ 31 w 37"/>
                <a:gd name="T15" fmla="*/ 17 h 40"/>
                <a:gd name="T16" fmla="*/ 36 w 37"/>
                <a:gd name="T17" fmla="*/ 8 h 40"/>
                <a:gd name="T18" fmla="*/ 29 w 37"/>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0">
                  <a:moveTo>
                    <a:pt x="29" y="0"/>
                  </a:moveTo>
                  <a:cubicBezTo>
                    <a:pt x="21" y="1"/>
                    <a:pt x="15" y="7"/>
                    <a:pt x="10" y="13"/>
                  </a:cubicBezTo>
                  <a:cubicBezTo>
                    <a:pt x="5" y="19"/>
                    <a:pt x="2" y="25"/>
                    <a:pt x="2" y="25"/>
                  </a:cubicBezTo>
                  <a:cubicBezTo>
                    <a:pt x="0" y="29"/>
                    <a:pt x="0" y="34"/>
                    <a:pt x="3" y="37"/>
                  </a:cubicBezTo>
                  <a:cubicBezTo>
                    <a:pt x="6" y="40"/>
                    <a:pt x="10" y="39"/>
                    <a:pt x="12" y="35"/>
                  </a:cubicBezTo>
                  <a:cubicBezTo>
                    <a:pt x="12" y="35"/>
                    <a:pt x="12" y="34"/>
                    <a:pt x="13" y="32"/>
                  </a:cubicBezTo>
                  <a:cubicBezTo>
                    <a:pt x="14" y="31"/>
                    <a:pt x="16" y="29"/>
                    <a:pt x="17" y="27"/>
                  </a:cubicBezTo>
                  <a:cubicBezTo>
                    <a:pt x="21" y="22"/>
                    <a:pt x="26" y="18"/>
                    <a:pt x="31" y="17"/>
                  </a:cubicBezTo>
                  <a:cubicBezTo>
                    <a:pt x="35" y="17"/>
                    <a:pt x="37" y="13"/>
                    <a:pt x="36" y="8"/>
                  </a:cubicBezTo>
                  <a:cubicBezTo>
                    <a:pt x="36" y="4"/>
                    <a:pt x="33" y="0"/>
                    <a:pt x="29" y="0"/>
                  </a:cubicBezTo>
                  <a:close/>
                </a:path>
              </a:pathLst>
            </a:custGeom>
            <a:solidFill>
              <a:srgbClr val="F7C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42" name="Freeform 102">
              <a:extLst>
                <a:ext uri="{FF2B5EF4-FFF2-40B4-BE49-F238E27FC236}">
                  <a16:creationId xmlns:a16="http://schemas.microsoft.com/office/drawing/2014/main" id="{E524A4DD-B974-4A33-A4C1-1814F011D256}"/>
                </a:ext>
              </a:extLst>
            </p:cNvPr>
            <p:cNvSpPr>
              <a:spLocks/>
            </p:cNvSpPr>
            <p:nvPr/>
          </p:nvSpPr>
          <p:spPr bwMode="auto">
            <a:xfrm>
              <a:off x="6324684" y="5186583"/>
              <a:ext cx="322152" cy="461898"/>
            </a:xfrm>
            <a:custGeom>
              <a:avLst/>
              <a:gdLst>
                <a:gd name="T0" fmla="*/ 134 w 161"/>
                <a:gd name="T1" fmla="*/ 228 h 231"/>
                <a:gd name="T2" fmla="*/ 38 w 161"/>
                <a:gd name="T3" fmla="*/ 216 h 231"/>
                <a:gd name="T4" fmla="*/ 27 w 161"/>
                <a:gd name="T5" fmla="*/ 119 h 231"/>
                <a:gd name="T6" fmla="*/ 120 w 161"/>
                <a:gd name="T7" fmla="*/ 0 h 231"/>
                <a:gd name="T8" fmla="*/ 161 w 161"/>
                <a:gd name="T9" fmla="*/ 85 h 231"/>
                <a:gd name="T10" fmla="*/ 91 w 161"/>
                <a:gd name="T11" fmla="*/ 146 h 231"/>
                <a:gd name="T12" fmla="*/ 86 w 161"/>
                <a:gd name="T13" fmla="*/ 159 h 231"/>
                <a:gd name="T14" fmla="*/ 139 w 161"/>
                <a:gd name="T15" fmla="*/ 160 h 231"/>
                <a:gd name="T16" fmla="*/ 143 w 161"/>
                <a:gd name="T17" fmla="*/ 227 h 231"/>
                <a:gd name="T18" fmla="*/ 134 w 161"/>
                <a:gd name="T19" fmla="*/ 22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 h="231">
                  <a:moveTo>
                    <a:pt x="134" y="228"/>
                  </a:moveTo>
                  <a:cubicBezTo>
                    <a:pt x="114" y="228"/>
                    <a:pt x="55" y="231"/>
                    <a:pt x="38" y="216"/>
                  </a:cubicBezTo>
                  <a:cubicBezTo>
                    <a:pt x="26" y="206"/>
                    <a:pt x="0" y="174"/>
                    <a:pt x="27" y="119"/>
                  </a:cubicBezTo>
                  <a:cubicBezTo>
                    <a:pt x="49" y="74"/>
                    <a:pt x="86" y="32"/>
                    <a:pt x="120" y="0"/>
                  </a:cubicBezTo>
                  <a:cubicBezTo>
                    <a:pt x="161" y="85"/>
                    <a:pt x="161" y="85"/>
                    <a:pt x="161" y="85"/>
                  </a:cubicBezTo>
                  <a:cubicBezTo>
                    <a:pt x="129" y="115"/>
                    <a:pt x="121" y="113"/>
                    <a:pt x="91" y="146"/>
                  </a:cubicBezTo>
                  <a:cubicBezTo>
                    <a:pt x="82" y="156"/>
                    <a:pt x="86" y="159"/>
                    <a:pt x="86" y="159"/>
                  </a:cubicBezTo>
                  <a:cubicBezTo>
                    <a:pt x="91" y="163"/>
                    <a:pt x="120" y="161"/>
                    <a:pt x="139" y="160"/>
                  </a:cubicBezTo>
                  <a:cubicBezTo>
                    <a:pt x="143" y="227"/>
                    <a:pt x="143" y="227"/>
                    <a:pt x="143" y="227"/>
                  </a:cubicBezTo>
                  <a:cubicBezTo>
                    <a:pt x="137" y="227"/>
                    <a:pt x="141" y="228"/>
                    <a:pt x="134" y="228"/>
                  </a:cubicBezTo>
                  <a:close/>
                </a:path>
              </a:pathLst>
            </a:custGeom>
            <a:solidFill>
              <a:srgbClr val="3230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43" name="Freeform 103">
              <a:extLst>
                <a:ext uri="{FF2B5EF4-FFF2-40B4-BE49-F238E27FC236}">
                  <a16:creationId xmlns:a16="http://schemas.microsoft.com/office/drawing/2014/main" id="{4A86A64C-75F8-4372-8B43-77FD6135DCC2}"/>
                </a:ext>
              </a:extLst>
            </p:cNvPr>
            <p:cNvSpPr>
              <a:spLocks/>
            </p:cNvSpPr>
            <p:nvPr/>
          </p:nvSpPr>
          <p:spPr bwMode="auto">
            <a:xfrm>
              <a:off x="7026357" y="5508736"/>
              <a:ext cx="155927" cy="110326"/>
            </a:xfrm>
            <a:custGeom>
              <a:avLst/>
              <a:gdLst>
                <a:gd name="T0" fmla="*/ 24 w 78"/>
                <a:gd name="T1" fmla="*/ 1 h 55"/>
                <a:gd name="T2" fmla="*/ 53 w 78"/>
                <a:gd name="T3" fmla="*/ 4 h 55"/>
                <a:gd name="T4" fmla="*/ 62 w 78"/>
                <a:gd name="T5" fmla="*/ 5 h 55"/>
                <a:gd name="T6" fmla="*/ 69 w 78"/>
                <a:gd name="T7" fmla="*/ 5 h 55"/>
                <a:gd name="T8" fmla="*/ 77 w 78"/>
                <a:gd name="T9" fmla="*/ 5 h 55"/>
                <a:gd name="T10" fmla="*/ 78 w 78"/>
                <a:gd name="T11" fmla="*/ 55 h 55"/>
                <a:gd name="T12" fmla="*/ 69 w 78"/>
                <a:gd name="T13" fmla="*/ 55 h 55"/>
                <a:gd name="T14" fmla="*/ 59 w 78"/>
                <a:gd name="T15" fmla="*/ 55 h 55"/>
                <a:gd name="T16" fmla="*/ 49 w 78"/>
                <a:gd name="T17" fmla="*/ 54 h 55"/>
                <a:gd name="T18" fmla="*/ 18 w 78"/>
                <a:gd name="T19" fmla="*/ 51 h 55"/>
                <a:gd name="T20" fmla="*/ 3 w 78"/>
                <a:gd name="T21" fmla="*/ 24 h 55"/>
                <a:gd name="T22" fmla="*/ 24 w 78"/>
                <a:gd name="T23"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55">
                  <a:moveTo>
                    <a:pt x="24" y="1"/>
                  </a:moveTo>
                  <a:cubicBezTo>
                    <a:pt x="24" y="1"/>
                    <a:pt x="40" y="3"/>
                    <a:pt x="53" y="4"/>
                  </a:cubicBezTo>
                  <a:cubicBezTo>
                    <a:pt x="56" y="4"/>
                    <a:pt x="59" y="5"/>
                    <a:pt x="62" y="5"/>
                  </a:cubicBezTo>
                  <a:cubicBezTo>
                    <a:pt x="64" y="5"/>
                    <a:pt x="67" y="5"/>
                    <a:pt x="69" y="5"/>
                  </a:cubicBezTo>
                  <a:cubicBezTo>
                    <a:pt x="74" y="5"/>
                    <a:pt x="77" y="5"/>
                    <a:pt x="77" y="5"/>
                  </a:cubicBezTo>
                  <a:cubicBezTo>
                    <a:pt x="78" y="55"/>
                    <a:pt x="78" y="55"/>
                    <a:pt x="78" y="55"/>
                  </a:cubicBezTo>
                  <a:cubicBezTo>
                    <a:pt x="78" y="55"/>
                    <a:pt x="74" y="55"/>
                    <a:pt x="69" y="55"/>
                  </a:cubicBezTo>
                  <a:cubicBezTo>
                    <a:pt x="66" y="55"/>
                    <a:pt x="63" y="55"/>
                    <a:pt x="59" y="55"/>
                  </a:cubicBezTo>
                  <a:cubicBezTo>
                    <a:pt x="56" y="55"/>
                    <a:pt x="52" y="55"/>
                    <a:pt x="49" y="54"/>
                  </a:cubicBezTo>
                  <a:cubicBezTo>
                    <a:pt x="35" y="53"/>
                    <a:pt x="18" y="51"/>
                    <a:pt x="18" y="51"/>
                  </a:cubicBezTo>
                  <a:cubicBezTo>
                    <a:pt x="7" y="50"/>
                    <a:pt x="0" y="37"/>
                    <a:pt x="3" y="24"/>
                  </a:cubicBezTo>
                  <a:cubicBezTo>
                    <a:pt x="5" y="10"/>
                    <a:pt x="15" y="0"/>
                    <a:pt x="24" y="1"/>
                  </a:cubicBezTo>
                  <a:close/>
                </a:path>
              </a:pathLst>
            </a:custGeom>
            <a:solidFill>
              <a:srgbClr val="F7C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44" name="Freeform 104">
              <a:extLst>
                <a:ext uri="{FF2B5EF4-FFF2-40B4-BE49-F238E27FC236}">
                  <a16:creationId xmlns:a16="http://schemas.microsoft.com/office/drawing/2014/main" id="{265F22E6-9A2E-41BD-8351-D109AD5D5CD1}"/>
                </a:ext>
              </a:extLst>
            </p:cNvPr>
            <p:cNvSpPr>
              <a:spLocks/>
            </p:cNvSpPr>
            <p:nvPr/>
          </p:nvSpPr>
          <p:spPr bwMode="auto">
            <a:xfrm>
              <a:off x="7094022" y="5485200"/>
              <a:ext cx="75022" cy="79434"/>
            </a:xfrm>
            <a:custGeom>
              <a:avLst/>
              <a:gdLst>
                <a:gd name="T0" fmla="*/ 7 w 37"/>
                <a:gd name="T1" fmla="*/ 0 h 40"/>
                <a:gd name="T2" fmla="*/ 27 w 37"/>
                <a:gd name="T3" fmla="*/ 13 h 40"/>
                <a:gd name="T4" fmla="*/ 35 w 37"/>
                <a:gd name="T5" fmla="*/ 25 h 40"/>
                <a:gd name="T6" fmla="*/ 34 w 37"/>
                <a:gd name="T7" fmla="*/ 37 h 40"/>
                <a:gd name="T8" fmla="*/ 25 w 37"/>
                <a:gd name="T9" fmla="*/ 35 h 40"/>
                <a:gd name="T10" fmla="*/ 24 w 37"/>
                <a:gd name="T11" fmla="*/ 32 h 40"/>
                <a:gd name="T12" fmla="*/ 19 w 37"/>
                <a:gd name="T13" fmla="*/ 27 h 40"/>
                <a:gd name="T14" fmla="*/ 5 w 37"/>
                <a:gd name="T15" fmla="*/ 17 h 40"/>
                <a:gd name="T16" fmla="*/ 1 w 37"/>
                <a:gd name="T17" fmla="*/ 8 h 40"/>
                <a:gd name="T18" fmla="*/ 7 w 37"/>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0">
                  <a:moveTo>
                    <a:pt x="7" y="0"/>
                  </a:moveTo>
                  <a:cubicBezTo>
                    <a:pt x="16" y="1"/>
                    <a:pt x="22" y="7"/>
                    <a:pt x="27" y="13"/>
                  </a:cubicBezTo>
                  <a:cubicBezTo>
                    <a:pt x="32" y="19"/>
                    <a:pt x="35" y="25"/>
                    <a:pt x="35" y="25"/>
                  </a:cubicBezTo>
                  <a:cubicBezTo>
                    <a:pt x="37" y="29"/>
                    <a:pt x="37" y="34"/>
                    <a:pt x="34" y="37"/>
                  </a:cubicBezTo>
                  <a:cubicBezTo>
                    <a:pt x="31" y="40"/>
                    <a:pt x="27" y="39"/>
                    <a:pt x="25" y="35"/>
                  </a:cubicBezTo>
                  <a:cubicBezTo>
                    <a:pt x="25" y="35"/>
                    <a:pt x="25" y="34"/>
                    <a:pt x="24" y="32"/>
                  </a:cubicBezTo>
                  <a:cubicBezTo>
                    <a:pt x="23" y="31"/>
                    <a:pt x="21" y="29"/>
                    <a:pt x="19" y="27"/>
                  </a:cubicBezTo>
                  <a:cubicBezTo>
                    <a:pt x="16" y="22"/>
                    <a:pt x="11" y="18"/>
                    <a:pt x="5" y="17"/>
                  </a:cubicBezTo>
                  <a:cubicBezTo>
                    <a:pt x="2" y="17"/>
                    <a:pt x="0" y="13"/>
                    <a:pt x="1" y="8"/>
                  </a:cubicBezTo>
                  <a:cubicBezTo>
                    <a:pt x="1" y="4"/>
                    <a:pt x="4" y="0"/>
                    <a:pt x="7" y="0"/>
                  </a:cubicBezTo>
                  <a:close/>
                </a:path>
              </a:pathLst>
            </a:custGeom>
            <a:solidFill>
              <a:srgbClr val="F7C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45" name="Freeform 105">
              <a:extLst>
                <a:ext uri="{FF2B5EF4-FFF2-40B4-BE49-F238E27FC236}">
                  <a16:creationId xmlns:a16="http://schemas.microsoft.com/office/drawing/2014/main" id="{5A25B3F9-DD18-46B6-9647-C3047A75388A}"/>
                </a:ext>
              </a:extLst>
            </p:cNvPr>
            <p:cNvSpPr>
              <a:spLocks/>
            </p:cNvSpPr>
            <p:nvPr/>
          </p:nvSpPr>
          <p:spPr bwMode="auto">
            <a:xfrm>
              <a:off x="7116088" y="5186583"/>
              <a:ext cx="320681" cy="461898"/>
            </a:xfrm>
            <a:custGeom>
              <a:avLst/>
              <a:gdLst>
                <a:gd name="T0" fmla="*/ 25 w 160"/>
                <a:gd name="T1" fmla="*/ 228 h 231"/>
                <a:gd name="T2" fmla="*/ 122 w 160"/>
                <a:gd name="T3" fmla="*/ 216 h 231"/>
                <a:gd name="T4" fmla="*/ 133 w 160"/>
                <a:gd name="T5" fmla="*/ 119 h 231"/>
                <a:gd name="T6" fmla="*/ 40 w 160"/>
                <a:gd name="T7" fmla="*/ 0 h 231"/>
                <a:gd name="T8" fmla="*/ 0 w 160"/>
                <a:gd name="T9" fmla="*/ 86 h 231"/>
                <a:gd name="T10" fmla="*/ 68 w 160"/>
                <a:gd name="T11" fmla="*/ 146 h 231"/>
                <a:gd name="T12" fmla="*/ 74 w 160"/>
                <a:gd name="T13" fmla="*/ 159 h 231"/>
                <a:gd name="T14" fmla="*/ 21 w 160"/>
                <a:gd name="T15" fmla="*/ 160 h 231"/>
                <a:gd name="T16" fmla="*/ 16 w 160"/>
                <a:gd name="T17" fmla="*/ 227 h 231"/>
                <a:gd name="T18" fmla="*/ 25 w 160"/>
                <a:gd name="T19" fmla="*/ 22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231">
                  <a:moveTo>
                    <a:pt x="25" y="228"/>
                  </a:moveTo>
                  <a:cubicBezTo>
                    <a:pt x="46" y="228"/>
                    <a:pt x="104" y="231"/>
                    <a:pt x="122" y="216"/>
                  </a:cubicBezTo>
                  <a:cubicBezTo>
                    <a:pt x="134" y="206"/>
                    <a:pt x="160" y="174"/>
                    <a:pt x="133" y="119"/>
                  </a:cubicBezTo>
                  <a:cubicBezTo>
                    <a:pt x="110" y="74"/>
                    <a:pt x="74" y="32"/>
                    <a:pt x="40" y="0"/>
                  </a:cubicBezTo>
                  <a:cubicBezTo>
                    <a:pt x="0" y="86"/>
                    <a:pt x="0" y="86"/>
                    <a:pt x="0" y="86"/>
                  </a:cubicBezTo>
                  <a:cubicBezTo>
                    <a:pt x="32" y="116"/>
                    <a:pt x="39" y="113"/>
                    <a:pt x="68" y="146"/>
                  </a:cubicBezTo>
                  <a:cubicBezTo>
                    <a:pt x="77" y="156"/>
                    <a:pt x="74" y="159"/>
                    <a:pt x="74" y="159"/>
                  </a:cubicBezTo>
                  <a:cubicBezTo>
                    <a:pt x="69" y="163"/>
                    <a:pt x="40" y="161"/>
                    <a:pt x="21" y="160"/>
                  </a:cubicBezTo>
                  <a:cubicBezTo>
                    <a:pt x="16" y="227"/>
                    <a:pt x="16" y="227"/>
                    <a:pt x="16" y="227"/>
                  </a:cubicBezTo>
                  <a:cubicBezTo>
                    <a:pt x="22" y="227"/>
                    <a:pt x="19" y="228"/>
                    <a:pt x="25" y="228"/>
                  </a:cubicBezTo>
                  <a:close/>
                </a:path>
              </a:pathLst>
            </a:custGeom>
            <a:solidFill>
              <a:srgbClr val="3230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46" name="Freeform 106">
              <a:extLst>
                <a:ext uri="{FF2B5EF4-FFF2-40B4-BE49-F238E27FC236}">
                  <a16:creationId xmlns:a16="http://schemas.microsoft.com/office/drawing/2014/main" id="{AFD42952-E42E-41A1-9A38-C2A3A389910C}"/>
                </a:ext>
              </a:extLst>
            </p:cNvPr>
            <p:cNvSpPr>
              <a:spLocks/>
            </p:cNvSpPr>
            <p:nvPr/>
          </p:nvSpPr>
          <p:spPr bwMode="auto">
            <a:xfrm>
              <a:off x="6679197" y="4548164"/>
              <a:ext cx="403057" cy="510441"/>
            </a:xfrm>
            <a:custGeom>
              <a:avLst/>
              <a:gdLst>
                <a:gd name="T0" fmla="*/ 188 w 201"/>
                <a:gd name="T1" fmla="*/ 119 h 255"/>
                <a:gd name="T2" fmla="*/ 191 w 201"/>
                <a:gd name="T3" fmla="*/ 84 h 255"/>
                <a:gd name="T4" fmla="*/ 100 w 201"/>
                <a:gd name="T5" fmla="*/ 0 h 255"/>
                <a:gd name="T6" fmla="*/ 10 w 201"/>
                <a:gd name="T7" fmla="*/ 84 h 255"/>
                <a:gd name="T8" fmla="*/ 12 w 201"/>
                <a:gd name="T9" fmla="*/ 119 h 255"/>
                <a:gd name="T10" fmla="*/ 5 w 201"/>
                <a:gd name="T11" fmla="*/ 123 h 255"/>
                <a:gd name="T12" fmla="*/ 0 w 201"/>
                <a:gd name="T13" fmla="*/ 136 h 255"/>
                <a:gd name="T14" fmla="*/ 0 w 201"/>
                <a:gd name="T15" fmla="*/ 153 h 255"/>
                <a:gd name="T16" fmla="*/ 16 w 201"/>
                <a:gd name="T17" fmla="*/ 170 h 255"/>
                <a:gd name="T18" fmla="*/ 100 w 201"/>
                <a:gd name="T19" fmla="*/ 255 h 255"/>
                <a:gd name="T20" fmla="*/ 184 w 201"/>
                <a:gd name="T21" fmla="*/ 170 h 255"/>
                <a:gd name="T22" fmla="*/ 201 w 201"/>
                <a:gd name="T23" fmla="*/ 153 h 255"/>
                <a:gd name="T24" fmla="*/ 201 w 201"/>
                <a:gd name="T25" fmla="*/ 136 h 255"/>
                <a:gd name="T26" fmla="*/ 188 w 201"/>
                <a:gd name="T27" fmla="*/ 119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55">
                  <a:moveTo>
                    <a:pt x="188" y="119"/>
                  </a:moveTo>
                  <a:cubicBezTo>
                    <a:pt x="191" y="84"/>
                    <a:pt x="191" y="84"/>
                    <a:pt x="191" y="84"/>
                  </a:cubicBezTo>
                  <a:cubicBezTo>
                    <a:pt x="191" y="37"/>
                    <a:pt x="147" y="0"/>
                    <a:pt x="100" y="0"/>
                  </a:cubicBezTo>
                  <a:cubicBezTo>
                    <a:pt x="54" y="0"/>
                    <a:pt x="10" y="37"/>
                    <a:pt x="10" y="84"/>
                  </a:cubicBezTo>
                  <a:cubicBezTo>
                    <a:pt x="12" y="119"/>
                    <a:pt x="12" y="119"/>
                    <a:pt x="12" y="119"/>
                  </a:cubicBezTo>
                  <a:cubicBezTo>
                    <a:pt x="10" y="120"/>
                    <a:pt x="7" y="121"/>
                    <a:pt x="5" y="123"/>
                  </a:cubicBezTo>
                  <a:cubicBezTo>
                    <a:pt x="2" y="126"/>
                    <a:pt x="0" y="130"/>
                    <a:pt x="0" y="136"/>
                  </a:cubicBezTo>
                  <a:cubicBezTo>
                    <a:pt x="0" y="153"/>
                    <a:pt x="0" y="153"/>
                    <a:pt x="0" y="153"/>
                  </a:cubicBezTo>
                  <a:cubicBezTo>
                    <a:pt x="0" y="162"/>
                    <a:pt x="7" y="170"/>
                    <a:pt x="16" y="170"/>
                  </a:cubicBezTo>
                  <a:cubicBezTo>
                    <a:pt x="16" y="214"/>
                    <a:pt x="69" y="255"/>
                    <a:pt x="100" y="255"/>
                  </a:cubicBezTo>
                  <a:cubicBezTo>
                    <a:pt x="132" y="255"/>
                    <a:pt x="184" y="214"/>
                    <a:pt x="184" y="170"/>
                  </a:cubicBezTo>
                  <a:cubicBezTo>
                    <a:pt x="194" y="170"/>
                    <a:pt x="201" y="162"/>
                    <a:pt x="201" y="153"/>
                  </a:cubicBezTo>
                  <a:cubicBezTo>
                    <a:pt x="201" y="136"/>
                    <a:pt x="201" y="136"/>
                    <a:pt x="201" y="136"/>
                  </a:cubicBezTo>
                  <a:cubicBezTo>
                    <a:pt x="201" y="128"/>
                    <a:pt x="196" y="121"/>
                    <a:pt x="188" y="119"/>
                  </a:cubicBezTo>
                </a:path>
              </a:pathLst>
            </a:custGeom>
            <a:solidFill>
              <a:srgbClr val="F7C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47" name="Freeform 107">
              <a:extLst>
                <a:ext uri="{FF2B5EF4-FFF2-40B4-BE49-F238E27FC236}">
                  <a16:creationId xmlns:a16="http://schemas.microsoft.com/office/drawing/2014/main" id="{34C890D1-CA73-4A62-AFC6-09121AA51A9F}"/>
                </a:ext>
              </a:extLst>
            </p:cNvPr>
            <p:cNvSpPr>
              <a:spLocks noEditPoints="1"/>
            </p:cNvSpPr>
            <p:nvPr/>
          </p:nvSpPr>
          <p:spPr bwMode="auto">
            <a:xfrm>
              <a:off x="6879255" y="4548164"/>
              <a:ext cx="182405" cy="344217"/>
            </a:xfrm>
            <a:custGeom>
              <a:avLst/>
              <a:gdLst>
                <a:gd name="T0" fmla="*/ 84 w 91"/>
                <a:gd name="T1" fmla="*/ 172 h 172"/>
                <a:gd name="T2" fmla="*/ 84 w 91"/>
                <a:gd name="T3" fmla="*/ 172 h 172"/>
                <a:gd name="T4" fmla="*/ 84 w 91"/>
                <a:gd name="T5" fmla="*/ 172 h 172"/>
                <a:gd name="T6" fmla="*/ 84 w 91"/>
                <a:gd name="T7" fmla="*/ 171 h 172"/>
                <a:gd name="T8" fmla="*/ 84 w 91"/>
                <a:gd name="T9" fmla="*/ 171 h 172"/>
                <a:gd name="T10" fmla="*/ 84 w 91"/>
                <a:gd name="T11" fmla="*/ 171 h 172"/>
                <a:gd name="T12" fmla="*/ 84 w 91"/>
                <a:gd name="T13" fmla="*/ 171 h 172"/>
                <a:gd name="T14" fmla="*/ 84 w 91"/>
                <a:gd name="T15" fmla="*/ 171 h 172"/>
                <a:gd name="T16" fmla="*/ 84 w 91"/>
                <a:gd name="T17" fmla="*/ 171 h 172"/>
                <a:gd name="T18" fmla="*/ 0 w 91"/>
                <a:gd name="T19" fmla="*/ 0 h 172"/>
                <a:gd name="T20" fmla="*/ 0 w 91"/>
                <a:gd name="T21" fmla="*/ 0 h 172"/>
                <a:gd name="T22" fmla="*/ 0 w 91"/>
                <a:gd name="T23" fmla="*/ 0 h 172"/>
                <a:gd name="T24" fmla="*/ 91 w 91"/>
                <a:gd name="T25" fmla="*/ 84 h 172"/>
                <a:gd name="T26" fmla="*/ 91 w 91"/>
                <a:gd name="T27" fmla="*/ 84 h 172"/>
                <a:gd name="T28" fmla="*/ 0 w 91"/>
                <a:gd name="T2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172">
                  <a:moveTo>
                    <a:pt x="84" y="172"/>
                  </a:moveTo>
                  <a:cubicBezTo>
                    <a:pt x="84" y="172"/>
                    <a:pt x="84" y="172"/>
                    <a:pt x="84" y="172"/>
                  </a:cubicBezTo>
                  <a:cubicBezTo>
                    <a:pt x="84" y="172"/>
                    <a:pt x="84" y="172"/>
                    <a:pt x="84" y="172"/>
                  </a:cubicBezTo>
                  <a:moveTo>
                    <a:pt x="84" y="171"/>
                  </a:moveTo>
                  <a:cubicBezTo>
                    <a:pt x="84" y="171"/>
                    <a:pt x="84" y="171"/>
                    <a:pt x="84" y="171"/>
                  </a:cubicBezTo>
                  <a:cubicBezTo>
                    <a:pt x="84" y="171"/>
                    <a:pt x="84" y="171"/>
                    <a:pt x="84" y="171"/>
                  </a:cubicBezTo>
                  <a:moveTo>
                    <a:pt x="84" y="171"/>
                  </a:moveTo>
                  <a:cubicBezTo>
                    <a:pt x="84" y="171"/>
                    <a:pt x="84" y="171"/>
                    <a:pt x="84" y="171"/>
                  </a:cubicBezTo>
                  <a:cubicBezTo>
                    <a:pt x="84" y="171"/>
                    <a:pt x="84" y="171"/>
                    <a:pt x="84" y="171"/>
                  </a:cubicBezTo>
                  <a:moveTo>
                    <a:pt x="0" y="0"/>
                  </a:moveTo>
                  <a:cubicBezTo>
                    <a:pt x="0" y="0"/>
                    <a:pt x="0" y="0"/>
                    <a:pt x="0" y="0"/>
                  </a:cubicBezTo>
                  <a:cubicBezTo>
                    <a:pt x="0" y="0"/>
                    <a:pt x="0" y="0"/>
                    <a:pt x="0" y="0"/>
                  </a:cubicBezTo>
                  <a:cubicBezTo>
                    <a:pt x="47" y="0"/>
                    <a:pt x="91" y="37"/>
                    <a:pt x="91" y="84"/>
                  </a:cubicBezTo>
                  <a:cubicBezTo>
                    <a:pt x="91" y="84"/>
                    <a:pt x="91" y="84"/>
                    <a:pt x="91" y="84"/>
                  </a:cubicBezTo>
                  <a:cubicBezTo>
                    <a:pt x="91" y="37"/>
                    <a:pt x="47" y="0"/>
                    <a:pt x="0" y="0"/>
                  </a:cubicBezTo>
                </a:path>
              </a:pathLst>
            </a:custGeom>
            <a:solidFill>
              <a:srgbClr val="F7CD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48" name="Freeform 108">
              <a:extLst>
                <a:ext uri="{FF2B5EF4-FFF2-40B4-BE49-F238E27FC236}">
                  <a16:creationId xmlns:a16="http://schemas.microsoft.com/office/drawing/2014/main" id="{EABFAF5F-7CEF-4118-8DFC-618826CF5A5E}"/>
                </a:ext>
              </a:extLst>
            </p:cNvPr>
            <p:cNvSpPr>
              <a:spLocks noEditPoints="1"/>
            </p:cNvSpPr>
            <p:nvPr/>
          </p:nvSpPr>
          <p:spPr bwMode="auto">
            <a:xfrm>
              <a:off x="6879255" y="5051250"/>
              <a:ext cx="38246" cy="7355"/>
            </a:xfrm>
            <a:custGeom>
              <a:avLst/>
              <a:gdLst>
                <a:gd name="T0" fmla="*/ 0 w 19"/>
                <a:gd name="T1" fmla="*/ 4 h 4"/>
                <a:gd name="T2" fmla="*/ 0 w 19"/>
                <a:gd name="T3" fmla="*/ 4 h 4"/>
                <a:gd name="T4" fmla="*/ 0 w 19"/>
                <a:gd name="T5" fmla="*/ 4 h 4"/>
                <a:gd name="T6" fmla="*/ 0 w 19"/>
                <a:gd name="T7" fmla="*/ 4 h 4"/>
                <a:gd name="T8" fmla="*/ 0 w 19"/>
                <a:gd name="T9" fmla="*/ 4 h 4"/>
                <a:gd name="T10" fmla="*/ 0 w 19"/>
                <a:gd name="T11" fmla="*/ 4 h 4"/>
                <a:gd name="T12" fmla="*/ 1 w 19"/>
                <a:gd name="T13" fmla="*/ 4 h 4"/>
                <a:gd name="T14" fmla="*/ 1 w 19"/>
                <a:gd name="T15" fmla="*/ 4 h 4"/>
                <a:gd name="T16" fmla="*/ 1 w 19"/>
                <a:gd name="T17" fmla="*/ 4 h 4"/>
                <a:gd name="T18" fmla="*/ 1 w 19"/>
                <a:gd name="T19" fmla="*/ 4 h 4"/>
                <a:gd name="T20" fmla="*/ 1 w 19"/>
                <a:gd name="T21" fmla="*/ 4 h 4"/>
                <a:gd name="T22" fmla="*/ 1 w 19"/>
                <a:gd name="T23" fmla="*/ 4 h 4"/>
                <a:gd name="T24" fmla="*/ 1 w 19"/>
                <a:gd name="T25" fmla="*/ 4 h 4"/>
                <a:gd name="T26" fmla="*/ 1 w 19"/>
                <a:gd name="T27" fmla="*/ 4 h 4"/>
                <a:gd name="T28" fmla="*/ 1 w 19"/>
                <a:gd name="T29" fmla="*/ 4 h 4"/>
                <a:gd name="T30" fmla="*/ 1 w 19"/>
                <a:gd name="T31" fmla="*/ 4 h 4"/>
                <a:gd name="T32" fmla="*/ 1 w 19"/>
                <a:gd name="T33" fmla="*/ 4 h 4"/>
                <a:gd name="T34" fmla="*/ 1 w 19"/>
                <a:gd name="T35" fmla="*/ 4 h 4"/>
                <a:gd name="T36" fmla="*/ 1 w 19"/>
                <a:gd name="T37" fmla="*/ 4 h 4"/>
                <a:gd name="T38" fmla="*/ 2 w 19"/>
                <a:gd name="T39" fmla="*/ 4 h 4"/>
                <a:gd name="T40" fmla="*/ 2 w 19"/>
                <a:gd name="T41" fmla="*/ 4 h 4"/>
                <a:gd name="T42" fmla="*/ 2 w 19"/>
                <a:gd name="T43" fmla="*/ 4 h 4"/>
                <a:gd name="T44" fmla="*/ 17 w 19"/>
                <a:gd name="T45" fmla="*/ 1 h 4"/>
                <a:gd name="T46" fmla="*/ 17 w 19"/>
                <a:gd name="T47" fmla="*/ 1 h 4"/>
                <a:gd name="T48" fmla="*/ 17 w 19"/>
                <a:gd name="T49" fmla="*/ 1 h 4"/>
                <a:gd name="T50" fmla="*/ 17 w 19"/>
                <a:gd name="T51" fmla="*/ 1 h 4"/>
                <a:gd name="T52" fmla="*/ 17 w 19"/>
                <a:gd name="T53" fmla="*/ 1 h 4"/>
                <a:gd name="T54" fmla="*/ 17 w 19"/>
                <a:gd name="T55" fmla="*/ 1 h 4"/>
                <a:gd name="T56" fmla="*/ 17 w 19"/>
                <a:gd name="T57" fmla="*/ 1 h 4"/>
                <a:gd name="T58" fmla="*/ 17 w 19"/>
                <a:gd name="T59" fmla="*/ 1 h 4"/>
                <a:gd name="T60" fmla="*/ 18 w 19"/>
                <a:gd name="T61" fmla="*/ 1 h 4"/>
                <a:gd name="T62" fmla="*/ 18 w 19"/>
                <a:gd name="T63" fmla="*/ 1 h 4"/>
                <a:gd name="T64" fmla="*/ 18 w 19"/>
                <a:gd name="T65" fmla="*/ 1 h 4"/>
                <a:gd name="T66" fmla="*/ 18 w 19"/>
                <a:gd name="T67" fmla="*/ 1 h 4"/>
                <a:gd name="T68" fmla="*/ 18 w 19"/>
                <a:gd name="T69" fmla="*/ 1 h 4"/>
                <a:gd name="T70" fmla="*/ 18 w 19"/>
                <a:gd name="T71" fmla="*/ 1 h 4"/>
                <a:gd name="T72" fmla="*/ 18 w 19"/>
                <a:gd name="T73" fmla="*/ 1 h 4"/>
                <a:gd name="T74" fmla="*/ 18 w 19"/>
                <a:gd name="T75" fmla="*/ 1 h 4"/>
                <a:gd name="T76" fmla="*/ 18 w 19"/>
                <a:gd name="T77" fmla="*/ 1 h 4"/>
                <a:gd name="T78" fmla="*/ 18 w 19"/>
                <a:gd name="T79" fmla="*/ 1 h 4"/>
                <a:gd name="T80" fmla="*/ 18 w 19"/>
                <a:gd name="T81" fmla="*/ 1 h 4"/>
                <a:gd name="T82" fmla="*/ 18 w 19"/>
                <a:gd name="T83" fmla="*/ 1 h 4"/>
                <a:gd name="T84" fmla="*/ 18 w 19"/>
                <a:gd name="T85" fmla="*/ 1 h 4"/>
                <a:gd name="T86" fmla="*/ 19 w 19"/>
                <a:gd name="T87" fmla="*/ 1 h 4"/>
                <a:gd name="T88" fmla="*/ 19 w 19"/>
                <a:gd name="T89" fmla="*/ 1 h 4"/>
                <a:gd name="T90" fmla="*/ 19 w 19"/>
                <a:gd name="T91" fmla="*/ 0 h 4"/>
                <a:gd name="T92" fmla="*/ 19 w 19"/>
                <a:gd name="T93" fmla="*/ 0 h 4"/>
                <a:gd name="T94" fmla="*/ 19 w 19"/>
                <a:gd name="T95" fmla="*/ 0 h 4"/>
                <a:gd name="T96" fmla="*/ 19 w 19"/>
                <a:gd name="T9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 h="4">
                  <a:moveTo>
                    <a:pt x="0" y="4"/>
                  </a:moveTo>
                  <a:cubicBezTo>
                    <a:pt x="0" y="4"/>
                    <a:pt x="0" y="4"/>
                    <a:pt x="0" y="4"/>
                  </a:cubicBezTo>
                  <a:cubicBezTo>
                    <a:pt x="0" y="4"/>
                    <a:pt x="0" y="4"/>
                    <a:pt x="0" y="4"/>
                  </a:cubicBezTo>
                  <a:cubicBezTo>
                    <a:pt x="0" y="4"/>
                    <a:pt x="0" y="4"/>
                    <a:pt x="0" y="4"/>
                  </a:cubicBezTo>
                  <a:cubicBezTo>
                    <a:pt x="0" y="4"/>
                    <a:pt x="0" y="4"/>
                    <a:pt x="0" y="4"/>
                  </a:cubicBezTo>
                  <a:moveTo>
                    <a:pt x="0" y="4"/>
                  </a:moveTo>
                  <a:cubicBezTo>
                    <a:pt x="0" y="4"/>
                    <a:pt x="0" y="4"/>
                    <a:pt x="0" y="4"/>
                  </a:cubicBezTo>
                  <a:cubicBezTo>
                    <a:pt x="0" y="4"/>
                    <a:pt x="0" y="4"/>
                    <a:pt x="0" y="4"/>
                  </a:cubicBezTo>
                  <a:cubicBezTo>
                    <a:pt x="0" y="4"/>
                    <a:pt x="0" y="4"/>
                    <a:pt x="0" y="4"/>
                  </a:cubicBezTo>
                  <a:moveTo>
                    <a:pt x="0" y="4"/>
                  </a:moveTo>
                  <a:cubicBezTo>
                    <a:pt x="0" y="4"/>
                    <a:pt x="0" y="4"/>
                    <a:pt x="0" y="4"/>
                  </a:cubicBezTo>
                  <a:cubicBezTo>
                    <a:pt x="0" y="4"/>
                    <a:pt x="0" y="4"/>
                    <a:pt x="0"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2" y="4"/>
                  </a:moveTo>
                  <a:cubicBezTo>
                    <a:pt x="2" y="4"/>
                    <a:pt x="1" y="4"/>
                    <a:pt x="1" y="4"/>
                  </a:cubicBezTo>
                  <a:cubicBezTo>
                    <a:pt x="1" y="4"/>
                    <a:pt x="2" y="4"/>
                    <a:pt x="2" y="4"/>
                  </a:cubicBezTo>
                  <a:moveTo>
                    <a:pt x="17" y="1"/>
                  </a:moveTo>
                  <a:cubicBezTo>
                    <a:pt x="11" y="3"/>
                    <a:pt x="6" y="4"/>
                    <a:pt x="2" y="4"/>
                  </a:cubicBezTo>
                  <a:cubicBezTo>
                    <a:pt x="6" y="4"/>
                    <a:pt x="11" y="3"/>
                    <a:pt x="17" y="1"/>
                  </a:cubicBezTo>
                  <a:moveTo>
                    <a:pt x="17" y="1"/>
                  </a:moveTo>
                  <a:cubicBezTo>
                    <a:pt x="17" y="1"/>
                    <a:pt x="17" y="1"/>
                    <a:pt x="17" y="1"/>
                  </a:cubicBezTo>
                  <a:cubicBezTo>
                    <a:pt x="17" y="1"/>
                    <a:pt x="17" y="1"/>
                    <a:pt x="17" y="1"/>
                  </a:cubicBezTo>
                  <a:moveTo>
                    <a:pt x="17" y="1"/>
                  </a:moveTo>
                  <a:cubicBezTo>
                    <a:pt x="17" y="1"/>
                    <a:pt x="17" y="1"/>
                    <a:pt x="17" y="1"/>
                  </a:cubicBezTo>
                  <a:cubicBezTo>
                    <a:pt x="17" y="1"/>
                    <a:pt x="17" y="1"/>
                    <a:pt x="17" y="1"/>
                  </a:cubicBezTo>
                  <a:moveTo>
                    <a:pt x="17" y="1"/>
                  </a:moveTo>
                  <a:cubicBezTo>
                    <a:pt x="17" y="1"/>
                    <a:pt x="17" y="1"/>
                    <a:pt x="17" y="1"/>
                  </a:cubicBezTo>
                  <a:cubicBezTo>
                    <a:pt x="17" y="1"/>
                    <a:pt x="17" y="1"/>
                    <a:pt x="17" y="1"/>
                  </a:cubicBezTo>
                  <a:moveTo>
                    <a:pt x="17" y="1"/>
                  </a:moveTo>
                  <a:cubicBezTo>
                    <a:pt x="17" y="1"/>
                    <a:pt x="17" y="1"/>
                    <a:pt x="17" y="1"/>
                  </a:cubicBezTo>
                  <a:cubicBezTo>
                    <a:pt x="17" y="1"/>
                    <a:pt x="17" y="1"/>
                    <a:pt x="17" y="1"/>
                  </a:cubicBezTo>
                  <a:moveTo>
                    <a:pt x="17" y="1"/>
                  </a:moveTo>
                  <a:cubicBezTo>
                    <a:pt x="17" y="1"/>
                    <a:pt x="17" y="1"/>
                    <a:pt x="17" y="1"/>
                  </a:cubicBezTo>
                  <a:cubicBezTo>
                    <a:pt x="17" y="1"/>
                    <a:pt x="17" y="1"/>
                    <a:pt x="17" y="1"/>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9" y="1"/>
                  </a:moveTo>
                  <a:cubicBezTo>
                    <a:pt x="19" y="1"/>
                    <a:pt x="19" y="1"/>
                    <a:pt x="19" y="1"/>
                  </a:cubicBezTo>
                  <a:cubicBezTo>
                    <a:pt x="19" y="1"/>
                    <a:pt x="19" y="1"/>
                    <a:pt x="19" y="1"/>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path>
              </a:pathLst>
            </a:custGeom>
            <a:solidFill>
              <a:srgbClr val="D075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49" name="Freeform 109">
              <a:extLst>
                <a:ext uri="{FF2B5EF4-FFF2-40B4-BE49-F238E27FC236}">
                  <a16:creationId xmlns:a16="http://schemas.microsoft.com/office/drawing/2014/main" id="{B7FB48FA-DD05-4C3C-824E-F8E6C7502A04}"/>
                </a:ext>
              </a:extLst>
            </p:cNvPr>
            <p:cNvSpPr>
              <a:spLocks/>
            </p:cNvSpPr>
            <p:nvPr/>
          </p:nvSpPr>
          <p:spPr bwMode="auto">
            <a:xfrm>
              <a:off x="6839538" y="4548164"/>
              <a:ext cx="242718" cy="510441"/>
            </a:xfrm>
            <a:custGeom>
              <a:avLst/>
              <a:gdLst>
                <a:gd name="T0" fmla="*/ 20 w 121"/>
                <a:gd name="T1" fmla="*/ 0 h 255"/>
                <a:gd name="T2" fmla="*/ 0 w 121"/>
                <a:gd name="T3" fmla="*/ 183 h 255"/>
                <a:gd name="T4" fmla="*/ 20 w 121"/>
                <a:gd name="T5" fmla="*/ 255 h 255"/>
                <a:gd name="T6" fmla="*/ 20 w 121"/>
                <a:gd name="T7" fmla="*/ 255 h 255"/>
                <a:gd name="T8" fmla="*/ 20 w 121"/>
                <a:gd name="T9" fmla="*/ 255 h 255"/>
                <a:gd name="T10" fmla="*/ 21 w 121"/>
                <a:gd name="T11" fmla="*/ 255 h 255"/>
                <a:gd name="T12" fmla="*/ 21 w 121"/>
                <a:gd name="T13" fmla="*/ 255 h 255"/>
                <a:gd name="T14" fmla="*/ 21 w 121"/>
                <a:gd name="T15" fmla="*/ 255 h 255"/>
                <a:gd name="T16" fmla="*/ 21 w 121"/>
                <a:gd name="T17" fmla="*/ 255 h 255"/>
                <a:gd name="T18" fmla="*/ 21 w 121"/>
                <a:gd name="T19" fmla="*/ 255 h 255"/>
                <a:gd name="T20" fmla="*/ 21 w 121"/>
                <a:gd name="T21" fmla="*/ 255 h 255"/>
                <a:gd name="T22" fmla="*/ 21 w 121"/>
                <a:gd name="T23" fmla="*/ 255 h 255"/>
                <a:gd name="T24" fmla="*/ 21 w 121"/>
                <a:gd name="T25" fmla="*/ 255 h 255"/>
                <a:gd name="T26" fmla="*/ 21 w 121"/>
                <a:gd name="T27" fmla="*/ 255 h 255"/>
                <a:gd name="T28" fmla="*/ 21 w 121"/>
                <a:gd name="T29" fmla="*/ 255 h 255"/>
                <a:gd name="T30" fmla="*/ 22 w 121"/>
                <a:gd name="T31" fmla="*/ 255 h 255"/>
                <a:gd name="T32" fmla="*/ 37 w 121"/>
                <a:gd name="T33" fmla="*/ 252 h 255"/>
                <a:gd name="T34" fmla="*/ 37 w 121"/>
                <a:gd name="T35" fmla="*/ 252 h 255"/>
                <a:gd name="T36" fmla="*/ 37 w 121"/>
                <a:gd name="T37" fmla="*/ 252 h 255"/>
                <a:gd name="T38" fmla="*/ 37 w 121"/>
                <a:gd name="T39" fmla="*/ 252 h 255"/>
                <a:gd name="T40" fmla="*/ 37 w 121"/>
                <a:gd name="T41" fmla="*/ 252 h 255"/>
                <a:gd name="T42" fmla="*/ 38 w 121"/>
                <a:gd name="T43" fmla="*/ 252 h 255"/>
                <a:gd name="T44" fmla="*/ 38 w 121"/>
                <a:gd name="T45" fmla="*/ 252 h 255"/>
                <a:gd name="T46" fmla="*/ 38 w 121"/>
                <a:gd name="T47" fmla="*/ 252 h 255"/>
                <a:gd name="T48" fmla="*/ 38 w 121"/>
                <a:gd name="T49" fmla="*/ 252 h 255"/>
                <a:gd name="T50" fmla="*/ 38 w 121"/>
                <a:gd name="T51" fmla="*/ 252 h 255"/>
                <a:gd name="T52" fmla="*/ 38 w 121"/>
                <a:gd name="T53" fmla="*/ 252 h 255"/>
                <a:gd name="T54" fmla="*/ 38 w 121"/>
                <a:gd name="T55" fmla="*/ 252 h 255"/>
                <a:gd name="T56" fmla="*/ 38 w 121"/>
                <a:gd name="T57" fmla="*/ 252 h 255"/>
                <a:gd name="T58" fmla="*/ 38 w 121"/>
                <a:gd name="T59" fmla="*/ 252 h 255"/>
                <a:gd name="T60" fmla="*/ 39 w 121"/>
                <a:gd name="T61" fmla="*/ 252 h 255"/>
                <a:gd name="T62" fmla="*/ 39 w 121"/>
                <a:gd name="T63" fmla="*/ 251 h 255"/>
                <a:gd name="T64" fmla="*/ 39 w 121"/>
                <a:gd name="T65" fmla="*/ 251 h 255"/>
                <a:gd name="T66" fmla="*/ 39 w 121"/>
                <a:gd name="T67" fmla="*/ 251 h 255"/>
                <a:gd name="T68" fmla="*/ 104 w 121"/>
                <a:gd name="T69" fmla="*/ 172 h 255"/>
                <a:gd name="T70" fmla="*/ 104 w 121"/>
                <a:gd name="T71" fmla="*/ 171 h 255"/>
                <a:gd name="T72" fmla="*/ 104 w 121"/>
                <a:gd name="T73" fmla="*/ 171 h 255"/>
                <a:gd name="T74" fmla="*/ 104 w 121"/>
                <a:gd name="T75" fmla="*/ 170 h 255"/>
                <a:gd name="T76" fmla="*/ 121 w 121"/>
                <a:gd name="T77" fmla="*/ 136 h 255"/>
                <a:gd name="T78" fmla="*/ 108 w 121"/>
                <a:gd name="T79" fmla="*/ 119 h 255"/>
                <a:gd name="T80" fmla="*/ 111 w 121"/>
                <a:gd name="T81" fmla="*/ 84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255">
                  <a:moveTo>
                    <a:pt x="20" y="0"/>
                  </a:moveTo>
                  <a:cubicBezTo>
                    <a:pt x="20" y="0"/>
                    <a:pt x="20" y="0"/>
                    <a:pt x="20" y="0"/>
                  </a:cubicBezTo>
                  <a:cubicBezTo>
                    <a:pt x="20" y="119"/>
                    <a:pt x="20" y="119"/>
                    <a:pt x="20" y="119"/>
                  </a:cubicBezTo>
                  <a:cubicBezTo>
                    <a:pt x="8" y="145"/>
                    <a:pt x="0" y="183"/>
                    <a:pt x="0" y="183"/>
                  </a:cubicBezTo>
                  <a:cubicBezTo>
                    <a:pt x="20" y="183"/>
                    <a:pt x="20" y="183"/>
                    <a:pt x="20" y="183"/>
                  </a:cubicBezTo>
                  <a:cubicBezTo>
                    <a:pt x="20" y="255"/>
                    <a:pt x="20" y="255"/>
                    <a:pt x="20" y="255"/>
                  </a:cubicBezTo>
                  <a:cubicBezTo>
                    <a:pt x="20" y="255"/>
                    <a:pt x="20" y="255"/>
                    <a:pt x="20" y="255"/>
                  </a:cubicBezTo>
                  <a:cubicBezTo>
                    <a:pt x="20" y="255"/>
                    <a:pt x="20" y="255"/>
                    <a:pt x="20" y="255"/>
                  </a:cubicBezTo>
                  <a:cubicBezTo>
                    <a:pt x="20" y="255"/>
                    <a:pt x="20" y="255"/>
                    <a:pt x="20" y="255"/>
                  </a:cubicBezTo>
                  <a:cubicBezTo>
                    <a:pt x="20" y="255"/>
                    <a:pt x="20" y="255"/>
                    <a:pt x="20" y="255"/>
                  </a:cubicBezTo>
                  <a:cubicBezTo>
                    <a:pt x="20" y="255"/>
                    <a:pt x="20" y="255"/>
                    <a:pt x="20" y="255"/>
                  </a:cubicBezTo>
                  <a:cubicBezTo>
                    <a:pt x="21" y="255"/>
                    <a:pt x="21" y="255"/>
                    <a:pt x="21" y="255"/>
                  </a:cubicBezTo>
                  <a:cubicBezTo>
                    <a:pt x="21" y="255"/>
                    <a:pt x="21" y="255"/>
                    <a:pt x="21" y="255"/>
                  </a:cubicBezTo>
                  <a:cubicBezTo>
                    <a:pt x="21" y="255"/>
                    <a:pt x="21" y="255"/>
                    <a:pt x="21" y="255"/>
                  </a:cubicBezTo>
                  <a:cubicBezTo>
                    <a:pt x="21" y="255"/>
                    <a:pt x="21" y="255"/>
                    <a:pt x="21" y="255"/>
                  </a:cubicBezTo>
                  <a:cubicBezTo>
                    <a:pt x="21" y="255"/>
                    <a:pt x="21" y="255"/>
                    <a:pt x="21" y="255"/>
                  </a:cubicBezTo>
                  <a:cubicBezTo>
                    <a:pt x="21" y="255"/>
                    <a:pt x="21" y="255"/>
                    <a:pt x="21" y="255"/>
                  </a:cubicBezTo>
                  <a:cubicBezTo>
                    <a:pt x="21" y="255"/>
                    <a:pt x="21" y="255"/>
                    <a:pt x="21" y="255"/>
                  </a:cubicBezTo>
                  <a:cubicBezTo>
                    <a:pt x="21" y="255"/>
                    <a:pt x="21" y="255"/>
                    <a:pt x="21" y="255"/>
                  </a:cubicBezTo>
                  <a:cubicBezTo>
                    <a:pt x="21" y="255"/>
                    <a:pt x="21" y="255"/>
                    <a:pt x="21" y="255"/>
                  </a:cubicBezTo>
                  <a:cubicBezTo>
                    <a:pt x="21" y="255"/>
                    <a:pt x="21" y="255"/>
                    <a:pt x="21" y="255"/>
                  </a:cubicBezTo>
                  <a:cubicBezTo>
                    <a:pt x="21" y="255"/>
                    <a:pt x="21" y="255"/>
                    <a:pt x="21" y="255"/>
                  </a:cubicBezTo>
                  <a:cubicBezTo>
                    <a:pt x="21" y="255"/>
                    <a:pt x="21" y="255"/>
                    <a:pt x="21" y="255"/>
                  </a:cubicBezTo>
                  <a:cubicBezTo>
                    <a:pt x="21" y="255"/>
                    <a:pt x="21" y="255"/>
                    <a:pt x="21" y="255"/>
                  </a:cubicBezTo>
                  <a:cubicBezTo>
                    <a:pt x="21" y="255"/>
                    <a:pt x="21" y="255"/>
                    <a:pt x="21" y="255"/>
                  </a:cubicBezTo>
                  <a:cubicBezTo>
                    <a:pt x="21" y="255"/>
                    <a:pt x="21" y="255"/>
                    <a:pt x="21" y="255"/>
                  </a:cubicBezTo>
                  <a:cubicBezTo>
                    <a:pt x="21" y="255"/>
                    <a:pt x="21" y="255"/>
                    <a:pt x="21" y="255"/>
                  </a:cubicBezTo>
                  <a:cubicBezTo>
                    <a:pt x="21" y="255"/>
                    <a:pt x="21" y="255"/>
                    <a:pt x="21" y="255"/>
                  </a:cubicBezTo>
                  <a:cubicBezTo>
                    <a:pt x="21" y="255"/>
                    <a:pt x="21" y="255"/>
                    <a:pt x="21" y="255"/>
                  </a:cubicBezTo>
                  <a:cubicBezTo>
                    <a:pt x="21" y="255"/>
                    <a:pt x="21" y="255"/>
                    <a:pt x="21" y="255"/>
                  </a:cubicBezTo>
                  <a:cubicBezTo>
                    <a:pt x="21" y="255"/>
                    <a:pt x="22" y="255"/>
                    <a:pt x="22" y="255"/>
                  </a:cubicBezTo>
                  <a:cubicBezTo>
                    <a:pt x="22" y="255"/>
                    <a:pt x="22" y="255"/>
                    <a:pt x="22" y="255"/>
                  </a:cubicBezTo>
                  <a:cubicBezTo>
                    <a:pt x="26" y="255"/>
                    <a:pt x="31" y="254"/>
                    <a:pt x="37" y="252"/>
                  </a:cubicBezTo>
                  <a:cubicBezTo>
                    <a:pt x="37" y="252"/>
                    <a:pt x="37" y="252"/>
                    <a:pt x="37" y="252"/>
                  </a:cubicBezTo>
                  <a:cubicBezTo>
                    <a:pt x="37" y="252"/>
                    <a:pt x="37" y="252"/>
                    <a:pt x="37" y="252"/>
                  </a:cubicBezTo>
                  <a:cubicBezTo>
                    <a:pt x="37" y="252"/>
                    <a:pt x="37" y="252"/>
                    <a:pt x="37" y="252"/>
                  </a:cubicBezTo>
                  <a:cubicBezTo>
                    <a:pt x="37" y="252"/>
                    <a:pt x="37" y="252"/>
                    <a:pt x="37" y="252"/>
                  </a:cubicBezTo>
                  <a:cubicBezTo>
                    <a:pt x="37" y="252"/>
                    <a:pt x="37" y="252"/>
                    <a:pt x="37" y="252"/>
                  </a:cubicBezTo>
                  <a:cubicBezTo>
                    <a:pt x="37" y="252"/>
                    <a:pt x="37" y="252"/>
                    <a:pt x="37" y="252"/>
                  </a:cubicBezTo>
                  <a:cubicBezTo>
                    <a:pt x="37" y="252"/>
                    <a:pt x="37" y="252"/>
                    <a:pt x="37" y="252"/>
                  </a:cubicBezTo>
                  <a:cubicBezTo>
                    <a:pt x="37" y="252"/>
                    <a:pt x="37" y="252"/>
                    <a:pt x="37" y="252"/>
                  </a:cubicBezTo>
                  <a:cubicBezTo>
                    <a:pt x="37" y="252"/>
                    <a:pt x="37" y="252"/>
                    <a:pt x="37" y="252"/>
                  </a:cubicBezTo>
                  <a:cubicBezTo>
                    <a:pt x="37" y="252"/>
                    <a:pt x="37" y="252"/>
                    <a:pt x="37" y="252"/>
                  </a:cubicBezTo>
                  <a:cubicBezTo>
                    <a:pt x="38" y="252"/>
                    <a:pt x="38" y="252"/>
                    <a:pt x="38" y="252"/>
                  </a:cubicBezTo>
                  <a:cubicBezTo>
                    <a:pt x="38" y="252"/>
                    <a:pt x="38" y="252"/>
                    <a:pt x="38" y="252"/>
                  </a:cubicBezTo>
                  <a:cubicBezTo>
                    <a:pt x="38" y="252"/>
                    <a:pt x="38" y="252"/>
                    <a:pt x="38" y="252"/>
                  </a:cubicBezTo>
                  <a:cubicBezTo>
                    <a:pt x="38" y="252"/>
                    <a:pt x="38" y="252"/>
                    <a:pt x="38" y="252"/>
                  </a:cubicBezTo>
                  <a:cubicBezTo>
                    <a:pt x="38" y="252"/>
                    <a:pt x="38" y="252"/>
                    <a:pt x="38" y="252"/>
                  </a:cubicBezTo>
                  <a:cubicBezTo>
                    <a:pt x="38" y="252"/>
                    <a:pt x="38" y="252"/>
                    <a:pt x="38" y="252"/>
                  </a:cubicBezTo>
                  <a:cubicBezTo>
                    <a:pt x="38" y="252"/>
                    <a:pt x="38" y="252"/>
                    <a:pt x="38" y="252"/>
                  </a:cubicBezTo>
                  <a:cubicBezTo>
                    <a:pt x="38" y="252"/>
                    <a:pt x="38" y="252"/>
                    <a:pt x="38" y="252"/>
                  </a:cubicBezTo>
                  <a:cubicBezTo>
                    <a:pt x="38" y="252"/>
                    <a:pt x="38" y="252"/>
                    <a:pt x="38" y="252"/>
                  </a:cubicBezTo>
                  <a:cubicBezTo>
                    <a:pt x="38" y="252"/>
                    <a:pt x="38" y="252"/>
                    <a:pt x="38" y="252"/>
                  </a:cubicBezTo>
                  <a:cubicBezTo>
                    <a:pt x="38" y="252"/>
                    <a:pt x="38" y="252"/>
                    <a:pt x="38" y="252"/>
                  </a:cubicBezTo>
                  <a:cubicBezTo>
                    <a:pt x="38" y="252"/>
                    <a:pt x="38" y="252"/>
                    <a:pt x="38" y="252"/>
                  </a:cubicBezTo>
                  <a:cubicBezTo>
                    <a:pt x="38" y="252"/>
                    <a:pt x="38" y="252"/>
                    <a:pt x="38" y="252"/>
                  </a:cubicBezTo>
                  <a:cubicBezTo>
                    <a:pt x="38" y="252"/>
                    <a:pt x="38" y="252"/>
                    <a:pt x="38" y="252"/>
                  </a:cubicBezTo>
                  <a:cubicBezTo>
                    <a:pt x="38" y="252"/>
                    <a:pt x="38" y="252"/>
                    <a:pt x="38" y="252"/>
                  </a:cubicBezTo>
                  <a:cubicBezTo>
                    <a:pt x="38" y="252"/>
                    <a:pt x="38" y="252"/>
                    <a:pt x="38" y="252"/>
                  </a:cubicBezTo>
                  <a:cubicBezTo>
                    <a:pt x="38" y="252"/>
                    <a:pt x="38" y="252"/>
                    <a:pt x="38" y="252"/>
                  </a:cubicBezTo>
                  <a:cubicBezTo>
                    <a:pt x="38" y="252"/>
                    <a:pt x="38" y="252"/>
                    <a:pt x="38" y="252"/>
                  </a:cubicBezTo>
                  <a:cubicBezTo>
                    <a:pt x="38" y="252"/>
                    <a:pt x="38" y="252"/>
                    <a:pt x="39" y="252"/>
                  </a:cubicBezTo>
                  <a:cubicBezTo>
                    <a:pt x="39" y="252"/>
                    <a:pt x="39" y="252"/>
                    <a:pt x="39" y="252"/>
                  </a:cubicBezTo>
                  <a:cubicBezTo>
                    <a:pt x="39" y="252"/>
                    <a:pt x="39" y="252"/>
                    <a:pt x="39" y="251"/>
                  </a:cubicBezTo>
                  <a:cubicBezTo>
                    <a:pt x="39" y="251"/>
                    <a:pt x="39" y="251"/>
                    <a:pt x="39" y="251"/>
                  </a:cubicBezTo>
                  <a:cubicBezTo>
                    <a:pt x="39" y="251"/>
                    <a:pt x="39" y="251"/>
                    <a:pt x="39" y="251"/>
                  </a:cubicBezTo>
                  <a:cubicBezTo>
                    <a:pt x="39" y="251"/>
                    <a:pt x="39" y="251"/>
                    <a:pt x="39" y="251"/>
                  </a:cubicBezTo>
                  <a:cubicBezTo>
                    <a:pt x="39" y="251"/>
                    <a:pt x="39" y="251"/>
                    <a:pt x="39" y="251"/>
                  </a:cubicBezTo>
                  <a:cubicBezTo>
                    <a:pt x="39" y="251"/>
                    <a:pt x="39" y="251"/>
                    <a:pt x="39" y="251"/>
                  </a:cubicBezTo>
                  <a:cubicBezTo>
                    <a:pt x="68" y="240"/>
                    <a:pt x="103" y="207"/>
                    <a:pt x="104" y="172"/>
                  </a:cubicBezTo>
                  <a:cubicBezTo>
                    <a:pt x="104" y="172"/>
                    <a:pt x="104" y="172"/>
                    <a:pt x="104" y="172"/>
                  </a:cubicBezTo>
                  <a:cubicBezTo>
                    <a:pt x="104" y="171"/>
                    <a:pt x="104" y="171"/>
                    <a:pt x="104" y="171"/>
                  </a:cubicBezTo>
                  <a:cubicBezTo>
                    <a:pt x="104" y="171"/>
                    <a:pt x="104" y="171"/>
                    <a:pt x="104" y="171"/>
                  </a:cubicBezTo>
                  <a:cubicBezTo>
                    <a:pt x="104" y="171"/>
                    <a:pt x="104" y="171"/>
                    <a:pt x="104" y="171"/>
                  </a:cubicBezTo>
                  <a:cubicBezTo>
                    <a:pt x="104" y="171"/>
                    <a:pt x="104" y="171"/>
                    <a:pt x="104" y="171"/>
                  </a:cubicBezTo>
                  <a:cubicBezTo>
                    <a:pt x="104" y="170"/>
                    <a:pt x="104" y="170"/>
                    <a:pt x="104" y="170"/>
                  </a:cubicBezTo>
                  <a:cubicBezTo>
                    <a:pt x="114" y="170"/>
                    <a:pt x="121" y="162"/>
                    <a:pt x="121" y="153"/>
                  </a:cubicBezTo>
                  <a:cubicBezTo>
                    <a:pt x="121" y="136"/>
                    <a:pt x="121" y="136"/>
                    <a:pt x="121" y="136"/>
                  </a:cubicBezTo>
                  <a:cubicBezTo>
                    <a:pt x="121" y="128"/>
                    <a:pt x="116" y="121"/>
                    <a:pt x="108" y="119"/>
                  </a:cubicBezTo>
                  <a:cubicBezTo>
                    <a:pt x="108" y="119"/>
                    <a:pt x="108" y="119"/>
                    <a:pt x="108" y="119"/>
                  </a:cubicBezTo>
                  <a:cubicBezTo>
                    <a:pt x="108" y="119"/>
                    <a:pt x="108" y="119"/>
                    <a:pt x="108" y="119"/>
                  </a:cubicBezTo>
                  <a:cubicBezTo>
                    <a:pt x="111" y="84"/>
                    <a:pt x="111" y="84"/>
                    <a:pt x="111" y="84"/>
                  </a:cubicBezTo>
                  <a:cubicBezTo>
                    <a:pt x="111" y="37"/>
                    <a:pt x="67" y="0"/>
                    <a:pt x="20" y="0"/>
                  </a:cubicBezTo>
                </a:path>
              </a:pathLst>
            </a:custGeom>
            <a:solidFill>
              <a:srgbClr val="F6CC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50" name="Freeform 110">
              <a:extLst>
                <a:ext uri="{FF2B5EF4-FFF2-40B4-BE49-F238E27FC236}">
                  <a16:creationId xmlns:a16="http://schemas.microsoft.com/office/drawing/2014/main" id="{37E1CEC7-11E5-460D-8076-21AE1619AE45}"/>
                </a:ext>
              </a:extLst>
            </p:cNvPr>
            <p:cNvSpPr>
              <a:spLocks noEditPoints="1"/>
            </p:cNvSpPr>
            <p:nvPr/>
          </p:nvSpPr>
          <p:spPr bwMode="auto">
            <a:xfrm>
              <a:off x="6795408" y="4924744"/>
              <a:ext cx="169167" cy="133863"/>
            </a:xfrm>
            <a:custGeom>
              <a:avLst/>
              <a:gdLst>
                <a:gd name="T0" fmla="*/ 82 w 84"/>
                <a:gd name="T1" fmla="*/ 14 h 67"/>
                <a:gd name="T2" fmla="*/ 43 w 84"/>
                <a:gd name="T3" fmla="*/ 0 h 67"/>
                <a:gd name="T4" fmla="*/ 42 w 84"/>
                <a:gd name="T5" fmla="*/ 0 h 67"/>
                <a:gd name="T6" fmla="*/ 2 w 84"/>
                <a:gd name="T7" fmla="*/ 14 h 67"/>
                <a:gd name="T8" fmla="*/ 0 w 84"/>
                <a:gd name="T9" fmla="*/ 19 h 67"/>
                <a:gd name="T10" fmla="*/ 4 w 84"/>
                <a:gd name="T11" fmla="*/ 53 h 67"/>
                <a:gd name="T12" fmla="*/ 6 w 84"/>
                <a:gd name="T13" fmla="*/ 56 h 67"/>
                <a:gd name="T14" fmla="*/ 42 w 84"/>
                <a:gd name="T15" fmla="*/ 67 h 67"/>
                <a:gd name="T16" fmla="*/ 79 w 84"/>
                <a:gd name="T17" fmla="*/ 56 h 67"/>
                <a:gd name="T18" fmla="*/ 81 w 84"/>
                <a:gd name="T19" fmla="*/ 53 h 67"/>
                <a:gd name="T20" fmla="*/ 84 w 84"/>
                <a:gd name="T21" fmla="*/ 19 h 67"/>
                <a:gd name="T22" fmla="*/ 82 w 84"/>
                <a:gd name="T23" fmla="*/ 14 h 67"/>
                <a:gd name="T24" fmla="*/ 69 w 84"/>
                <a:gd name="T25" fmla="*/ 47 h 67"/>
                <a:gd name="T26" fmla="*/ 51 w 84"/>
                <a:gd name="T27" fmla="*/ 53 h 67"/>
                <a:gd name="T28" fmla="*/ 51 w 84"/>
                <a:gd name="T29" fmla="*/ 44 h 67"/>
                <a:gd name="T30" fmla="*/ 42 w 84"/>
                <a:gd name="T31" fmla="*/ 35 h 67"/>
                <a:gd name="T32" fmla="*/ 34 w 84"/>
                <a:gd name="T33" fmla="*/ 44 h 67"/>
                <a:gd name="T34" fmla="*/ 34 w 84"/>
                <a:gd name="T35" fmla="*/ 53 h 67"/>
                <a:gd name="T36" fmla="*/ 16 w 84"/>
                <a:gd name="T37" fmla="*/ 47 h 67"/>
                <a:gd name="T38" fmla="*/ 14 w 84"/>
                <a:gd name="T39" fmla="*/ 22 h 67"/>
                <a:gd name="T40" fmla="*/ 42 w 84"/>
                <a:gd name="T41" fmla="*/ 13 h 67"/>
                <a:gd name="T42" fmla="*/ 71 w 84"/>
                <a:gd name="T43" fmla="*/ 22 h 67"/>
                <a:gd name="T44" fmla="*/ 69 w 84"/>
                <a:gd name="T4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67">
                  <a:moveTo>
                    <a:pt x="82" y="14"/>
                  </a:moveTo>
                  <a:cubicBezTo>
                    <a:pt x="70" y="1"/>
                    <a:pt x="45" y="0"/>
                    <a:pt x="43" y="0"/>
                  </a:cubicBezTo>
                  <a:cubicBezTo>
                    <a:pt x="42" y="0"/>
                    <a:pt x="42" y="0"/>
                    <a:pt x="42" y="0"/>
                  </a:cubicBezTo>
                  <a:cubicBezTo>
                    <a:pt x="39" y="0"/>
                    <a:pt x="14" y="1"/>
                    <a:pt x="2" y="14"/>
                  </a:cubicBezTo>
                  <a:cubicBezTo>
                    <a:pt x="1" y="15"/>
                    <a:pt x="0" y="17"/>
                    <a:pt x="0" y="19"/>
                  </a:cubicBezTo>
                  <a:cubicBezTo>
                    <a:pt x="1" y="36"/>
                    <a:pt x="3" y="52"/>
                    <a:pt x="4" y="53"/>
                  </a:cubicBezTo>
                  <a:cubicBezTo>
                    <a:pt x="4" y="54"/>
                    <a:pt x="5" y="55"/>
                    <a:pt x="6" y="56"/>
                  </a:cubicBezTo>
                  <a:cubicBezTo>
                    <a:pt x="6" y="56"/>
                    <a:pt x="23" y="67"/>
                    <a:pt x="42" y="67"/>
                  </a:cubicBezTo>
                  <a:cubicBezTo>
                    <a:pt x="61" y="67"/>
                    <a:pt x="78" y="56"/>
                    <a:pt x="79" y="56"/>
                  </a:cubicBezTo>
                  <a:cubicBezTo>
                    <a:pt x="80" y="55"/>
                    <a:pt x="81" y="54"/>
                    <a:pt x="81" y="53"/>
                  </a:cubicBezTo>
                  <a:cubicBezTo>
                    <a:pt x="81" y="52"/>
                    <a:pt x="84" y="36"/>
                    <a:pt x="84" y="19"/>
                  </a:cubicBezTo>
                  <a:cubicBezTo>
                    <a:pt x="84" y="17"/>
                    <a:pt x="84" y="15"/>
                    <a:pt x="82" y="14"/>
                  </a:cubicBezTo>
                  <a:close/>
                  <a:moveTo>
                    <a:pt x="69" y="47"/>
                  </a:moveTo>
                  <a:cubicBezTo>
                    <a:pt x="67" y="48"/>
                    <a:pt x="58" y="51"/>
                    <a:pt x="51" y="53"/>
                  </a:cubicBezTo>
                  <a:cubicBezTo>
                    <a:pt x="51" y="44"/>
                    <a:pt x="51" y="44"/>
                    <a:pt x="51" y="44"/>
                  </a:cubicBezTo>
                  <a:cubicBezTo>
                    <a:pt x="51" y="39"/>
                    <a:pt x="47" y="35"/>
                    <a:pt x="42" y="35"/>
                  </a:cubicBezTo>
                  <a:cubicBezTo>
                    <a:pt x="38" y="35"/>
                    <a:pt x="34" y="39"/>
                    <a:pt x="34" y="44"/>
                  </a:cubicBezTo>
                  <a:cubicBezTo>
                    <a:pt x="34" y="53"/>
                    <a:pt x="34" y="53"/>
                    <a:pt x="34" y="53"/>
                  </a:cubicBezTo>
                  <a:cubicBezTo>
                    <a:pt x="27" y="51"/>
                    <a:pt x="18" y="48"/>
                    <a:pt x="16" y="47"/>
                  </a:cubicBezTo>
                  <a:cubicBezTo>
                    <a:pt x="14" y="42"/>
                    <a:pt x="14" y="32"/>
                    <a:pt x="14" y="22"/>
                  </a:cubicBezTo>
                  <a:cubicBezTo>
                    <a:pt x="22" y="16"/>
                    <a:pt x="37" y="14"/>
                    <a:pt x="42" y="13"/>
                  </a:cubicBezTo>
                  <a:cubicBezTo>
                    <a:pt x="48" y="14"/>
                    <a:pt x="63" y="16"/>
                    <a:pt x="71" y="22"/>
                  </a:cubicBezTo>
                  <a:cubicBezTo>
                    <a:pt x="70" y="32"/>
                    <a:pt x="70" y="42"/>
                    <a:pt x="69" y="47"/>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51" name="Freeform 111">
              <a:extLst>
                <a:ext uri="{FF2B5EF4-FFF2-40B4-BE49-F238E27FC236}">
                  <a16:creationId xmlns:a16="http://schemas.microsoft.com/office/drawing/2014/main" id="{CE5B97BB-04BD-45A2-A903-11C38E846636}"/>
                </a:ext>
              </a:extLst>
            </p:cNvPr>
            <p:cNvSpPr>
              <a:spLocks/>
            </p:cNvSpPr>
            <p:nvPr/>
          </p:nvSpPr>
          <p:spPr bwMode="auto">
            <a:xfrm>
              <a:off x="6574756" y="4473143"/>
              <a:ext cx="541332" cy="360398"/>
            </a:xfrm>
            <a:custGeom>
              <a:avLst/>
              <a:gdLst>
                <a:gd name="T0" fmla="*/ 253 w 270"/>
                <a:gd name="T1" fmla="*/ 75 h 180"/>
                <a:gd name="T2" fmla="*/ 243 w 270"/>
                <a:gd name="T3" fmla="*/ 18 h 180"/>
                <a:gd name="T4" fmla="*/ 230 w 270"/>
                <a:gd name="T5" fmla="*/ 16 h 180"/>
                <a:gd name="T6" fmla="*/ 184 w 270"/>
                <a:gd name="T7" fmla="*/ 17 h 180"/>
                <a:gd name="T8" fmla="*/ 112 w 270"/>
                <a:gd name="T9" fmla="*/ 18 h 180"/>
                <a:gd name="T10" fmla="*/ 65 w 270"/>
                <a:gd name="T11" fmla="*/ 180 h 180"/>
                <a:gd name="T12" fmla="*/ 97 w 270"/>
                <a:gd name="T13" fmla="*/ 99 h 180"/>
                <a:gd name="T14" fmla="*/ 152 w 270"/>
                <a:gd name="T15" fmla="*/ 104 h 180"/>
                <a:gd name="T16" fmla="*/ 208 w 270"/>
                <a:gd name="T17" fmla="*/ 99 h 180"/>
                <a:gd name="T18" fmla="*/ 240 w 270"/>
                <a:gd name="T19" fmla="*/ 180 h 180"/>
                <a:gd name="T20" fmla="*/ 253 w 270"/>
                <a:gd name="T21" fmla="*/ 7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0" h="180">
                  <a:moveTo>
                    <a:pt x="253" y="75"/>
                  </a:moveTo>
                  <a:cubicBezTo>
                    <a:pt x="257" y="64"/>
                    <a:pt x="254" y="46"/>
                    <a:pt x="243" y="18"/>
                  </a:cubicBezTo>
                  <a:cubicBezTo>
                    <a:pt x="241" y="13"/>
                    <a:pt x="234" y="12"/>
                    <a:pt x="230" y="16"/>
                  </a:cubicBezTo>
                  <a:cubicBezTo>
                    <a:pt x="220" y="29"/>
                    <a:pt x="205" y="29"/>
                    <a:pt x="184" y="17"/>
                  </a:cubicBezTo>
                  <a:cubicBezTo>
                    <a:pt x="153" y="0"/>
                    <a:pt x="129" y="5"/>
                    <a:pt x="112" y="18"/>
                  </a:cubicBezTo>
                  <a:cubicBezTo>
                    <a:pt x="0" y="36"/>
                    <a:pt x="65" y="180"/>
                    <a:pt x="65" y="180"/>
                  </a:cubicBezTo>
                  <a:cubicBezTo>
                    <a:pt x="65" y="180"/>
                    <a:pt x="57" y="93"/>
                    <a:pt x="97" y="99"/>
                  </a:cubicBezTo>
                  <a:cubicBezTo>
                    <a:pt x="121" y="103"/>
                    <a:pt x="139" y="104"/>
                    <a:pt x="152" y="104"/>
                  </a:cubicBezTo>
                  <a:cubicBezTo>
                    <a:pt x="166" y="104"/>
                    <a:pt x="184" y="103"/>
                    <a:pt x="208" y="99"/>
                  </a:cubicBezTo>
                  <a:cubicBezTo>
                    <a:pt x="247" y="93"/>
                    <a:pt x="240" y="180"/>
                    <a:pt x="240" y="180"/>
                  </a:cubicBezTo>
                  <a:cubicBezTo>
                    <a:pt x="240" y="180"/>
                    <a:pt x="270" y="122"/>
                    <a:pt x="253" y="7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nvGrpSpPr>
            <p:cNvPr id="152" name="Group 151">
              <a:extLst>
                <a:ext uri="{FF2B5EF4-FFF2-40B4-BE49-F238E27FC236}">
                  <a16:creationId xmlns:a16="http://schemas.microsoft.com/office/drawing/2014/main" id="{88959302-117F-4739-8849-45C1AD4F7DB2}"/>
                </a:ext>
              </a:extLst>
            </p:cNvPr>
            <p:cNvGrpSpPr/>
            <p:nvPr/>
          </p:nvGrpSpPr>
          <p:grpSpPr>
            <a:xfrm>
              <a:off x="6523737" y="5313826"/>
              <a:ext cx="710202" cy="545832"/>
              <a:chOff x="7292616" y="5264700"/>
              <a:chExt cx="710202" cy="545832"/>
            </a:xfrm>
          </p:grpSpPr>
          <p:sp>
            <p:nvSpPr>
              <p:cNvPr id="153" name="Freeform 172">
                <a:extLst>
                  <a:ext uri="{FF2B5EF4-FFF2-40B4-BE49-F238E27FC236}">
                    <a16:creationId xmlns:a16="http://schemas.microsoft.com/office/drawing/2014/main" id="{0DE78F61-EA75-4DF6-96FC-CB8CFDADEF01}"/>
                  </a:ext>
                </a:extLst>
              </p:cNvPr>
              <p:cNvSpPr>
                <a:spLocks/>
              </p:cNvSpPr>
              <p:nvPr/>
            </p:nvSpPr>
            <p:spPr bwMode="auto">
              <a:xfrm>
                <a:off x="7292616" y="5779519"/>
                <a:ext cx="710202" cy="31013"/>
              </a:xfrm>
              <a:custGeom>
                <a:avLst/>
                <a:gdLst>
                  <a:gd name="T0" fmla="*/ 328 w 336"/>
                  <a:gd name="T1" fmla="*/ 15 h 15"/>
                  <a:gd name="T2" fmla="*/ 7 w 336"/>
                  <a:gd name="T3" fmla="*/ 15 h 15"/>
                  <a:gd name="T4" fmla="*/ 0 w 336"/>
                  <a:gd name="T5" fmla="*/ 7 h 15"/>
                  <a:gd name="T6" fmla="*/ 7 w 336"/>
                  <a:gd name="T7" fmla="*/ 0 h 15"/>
                  <a:gd name="T8" fmla="*/ 328 w 336"/>
                  <a:gd name="T9" fmla="*/ 0 h 15"/>
                  <a:gd name="T10" fmla="*/ 336 w 336"/>
                  <a:gd name="T11" fmla="*/ 7 h 15"/>
                  <a:gd name="T12" fmla="*/ 328 w 33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336" h="15">
                    <a:moveTo>
                      <a:pt x="328" y="15"/>
                    </a:moveTo>
                    <a:cubicBezTo>
                      <a:pt x="7" y="15"/>
                      <a:pt x="7" y="15"/>
                      <a:pt x="7" y="15"/>
                    </a:cubicBezTo>
                    <a:cubicBezTo>
                      <a:pt x="3" y="15"/>
                      <a:pt x="0" y="11"/>
                      <a:pt x="0" y="7"/>
                    </a:cubicBezTo>
                    <a:cubicBezTo>
                      <a:pt x="0" y="3"/>
                      <a:pt x="3" y="0"/>
                      <a:pt x="7" y="0"/>
                    </a:cubicBezTo>
                    <a:cubicBezTo>
                      <a:pt x="328" y="0"/>
                      <a:pt x="328" y="0"/>
                      <a:pt x="328" y="0"/>
                    </a:cubicBezTo>
                    <a:cubicBezTo>
                      <a:pt x="332" y="0"/>
                      <a:pt x="336" y="3"/>
                      <a:pt x="336" y="7"/>
                    </a:cubicBezTo>
                    <a:cubicBezTo>
                      <a:pt x="336" y="11"/>
                      <a:pt x="332" y="15"/>
                      <a:pt x="328" y="15"/>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54" name="Freeform 173">
                <a:extLst>
                  <a:ext uri="{FF2B5EF4-FFF2-40B4-BE49-F238E27FC236}">
                    <a16:creationId xmlns:a16="http://schemas.microsoft.com/office/drawing/2014/main" id="{FBC37938-24C2-439C-9A98-5A4A628FEBE3}"/>
                  </a:ext>
                </a:extLst>
              </p:cNvPr>
              <p:cNvSpPr>
                <a:spLocks/>
              </p:cNvSpPr>
              <p:nvPr/>
            </p:nvSpPr>
            <p:spPr bwMode="auto">
              <a:xfrm>
                <a:off x="7292616" y="5264700"/>
                <a:ext cx="710202" cy="514819"/>
              </a:xfrm>
              <a:custGeom>
                <a:avLst/>
                <a:gdLst>
                  <a:gd name="T0" fmla="*/ 316 w 336"/>
                  <a:gd name="T1" fmla="*/ 244 h 244"/>
                  <a:gd name="T2" fmla="*/ 20 w 336"/>
                  <a:gd name="T3" fmla="*/ 244 h 244"/>
                  <a:gd name="T4" fmla="*/ 0 w 336"/>
                  <a:gd name="T5" fmla="*/ 224 h 244"/>
                  <a:gd name="T6" fmla="*/ 0 w 336"/>
                  <a:gd name="T7" fmla="*/ 20 h 244"/>
                  <a:gd name="T8" fmla="*/ 20 w 336"/>
                  <a:gd name="T9" fmla="*/ 0 h 244"/>
                  <a:gd name="T10" fmla="*/ 316 w 336"/>
                  <a:gd name="T11" fmla="*/ 0 h 244"/>
                  <a:gd name="T12" fmla="*/ 336 w 336"/>
                  <a:gd name="T13" fmla="*/ 20 h 244"/>
                  <a:gd name="T14" fmla="*/ 336 w 336"/>
                  <a:gd name="T15" fmla="*/ 224 h 244"/>
                  <a:gd name="T16" fmla="*/ 316 w 336"/>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244">
                    <a:moveTo>
                      <a:pt x="316" y="244"/>
                    </a:moveTo>
                    <a:cubicBezTo>
                      <a:pt x="20" y="244"/>
                      <a:pt x="20" y="244"/>
                      <a:pt x="20" y="244"/>
                    </a:cubicBezTo>
                    <a:cubicBezTo>
                      <a:pt x="8" y="244"/>
                      <a:pt x="0" y="235"/>
                      <a:pt x="0" y="224"/>
                    </a:cubicBezTo>
                    <a:cubicBezTo>
                      <a:pt x="0" y="20"/>
                      <a:pt x="0" y="20"/>
                      <a:pt x="0" y="20"/>
                    </a:cubicBezTo>
                    <a:cubicBezTo>
                      <a:pt x="0" y="9"/>
                      <a:pt x="8" y="0"/>
                      <a:pt x="20" y="0"/>
                    </a:cubicBezTo>
                    <a:cubicBezTo>
                      <a:pt x="316" y="0"/>
                      <a:pt x="316" y="0"/>
                      <a:pt x="316" y="0"/>
                    </a:cubicBezTo>
                    <a:cubicBezTo>
                      <a:pt x="327" y="0"/>
                      <a:pt x="336" y="9"/>
                      <a:pt x="336" y="20"/>
                    </a:cubicBezTo>
                    <a:cubicBezTo>
                      <a:pt x="336" y="224"/>
                      <a:pt x="336" y="224"/>
                      <a:pt x="336" y="224"/>
                    </a:cubicBezTo>
                    <a:cubicBezTo>
                      <a:pt x="336" y="235"/>
                      <a:pt x="327" y="244"/>
                      <a:pt x="316" y="244"/>
                    </a:cubicBezTo>
                  </a:path>
                </a:pathLst>
              </a:custGeom>
              <a:solidFill>
                <a:srgbClr val="BD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55" name="Freeform 177">
                <a:extLst>
                  <a:ext uri="{FF2B5EF4-FFF2-40B4-BE49-F238E27FC236}">
                    <a16:creationId xmlns:a16="http://schemas.microsoft.com/office/drawing/2014/main" id="{9C096C50-D398-4807-A6B7-8BA04C7BD672}"/>
                  </a:ext>
                </a:extLst>
              </p:cNvPr>
              <p:cNvSpPr>
                <a:spLocks/>
              </p:cNvSpPr>
              <p:nvPr/>
            </p:nvSpPr>
            <p:spPr bwMode="auto">
              <a:xfrm>
                <a:off x="7292616" y="5264700"/>
                <a:ext cx="547383" cy="514819"/>
              </a:xfrm>
              <a:custGeom>
                <a:avLst/>
                <a:gdLst>
                  <a:gd name="T0" fmla="*/ 259 w 259"/>
                  <a:gd name="T1" fmla="*/ 0 h 244"/>
                  <a:gd name="T2" fmla="*/ 206 w 259"/>
                  <a:gd name="T3" fmla="*/ 0 h 244"/>
                  <a:gd name="T4" fmla="*/ 179 w 259"/>
                  <a:gd name="T5" fmla="*/ 0 h 244"/>
                  <a:gd name="T6" fmla="*/ 156 w 259"/>
                  <a:gd name="T7" fmla="*/ 0 h 244"/>
                  <a:gd name="T8" fmla="*/ 129 w 259"/>
                  <a:gd name="T9" fmla="*/ 0 h 244"/>
                  <a:gd name="T10" fmla="*/ 20 w 259"/>
                  <a:gd name="T11" fmla="*/ 0 h 244"/>
                  <a:gd name="T12" fmla="*/ 17 w 259"/>
                  <a:gd name="T13" fmla="*/ 0 h 244"/>
                  <a:gd name="T14" fmla="*/ 0 w 259"/>
                  <a:gd name="T15" fmla="*/ 20 h 244"/>
                  <a:gd name="T16" fmla="*/ 0 w 259"/>
                  <a:gd name="T17" fmla="*/ 31 h 244"/>
                  <a:gd name="T18" fmla="*/ 0 w 259"/>
                  <a:gd name="T19" fmla="*/ 206 h 244"/>
                  <a:gd name="T20" fmla="*/ 0 w 259"/>
                  <a:gd name="T21" fmla="*/ 224 h 244"/>
                  <a:gd name="T22" fmla="*/ 15 w 259"/>
                  <a:gd name="T23" fmla="*/ 244 h 244"/>
                  <a:gd name="T24" fmla="*/ 20 w 259"/>
                  <a:gd name="T25" fmla="*/ 244 h 244"/>
                  <a:gd name="T26" fmla="*/ 62 w 259"/>
                  <a:gd name="T27" fmla="*/ 244 h 244"/>
                  <a:gd name="T28" fmla="*/ 259 w 259"/>
                  <a:gd name="T2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244">
                    <a:moveTo>
                      <a:pt x="259" y="0"/>
                    </a:moveTo>
                    <a:cubicBezTo>
                      <a:pt x="206" y="0"/>
                      <a:pt x="206" y="0"/>
                      <a:pt x="206" y="0"/>
                    </a:cubicBezTo>
                    <a:cubicBezTo>
                      <a:pt x="179" y="0"/>
                      <a:pt x="179" y="0"/>
                      <a:pt x="179" y="0"/>
                    </a:cubicBezTo>
                    <a:cubicBezTo>
                      <a:pt x="156" y="0"/>
                      <a:pt x="156" y="0"/>
                      <a:pt x="156" y="0"/>
                    </a:cubicBezTo>
                    <a:cubicBezTo>
                      <a:pt x="129" y="0"/>
                      <a:pt x="129" y="0"/>
                      <a:pt x="129" y="0"/>
                    </a:cubicBezTo>
                    <a:cubicBezTo>
                      <a:pt x="20" y="0"/>
                      <a:pt x="20" y="0"/>
                      <a:pt x="20" y="0"/>
                    </a:cubicBezTo>
                    <a:cubicBezTo>
                      <a:pt x="19" y="0"/>
                      <a:pt x="18" y="0"/>
                      <a:pt x="17" y="0"/>
                    </a:cubicBezTo>
                    <a:cubicBezTo>
                      <a:pt x="7" y="2"/>
                      <a:pt x="0" y="10"/>
                      <a:pt x="0" y="20"/>
                    </a:cubicBezTo>
                    <a:cubicBezTo>
                      <a:pt x="0" y="31"/>
                      <a:pt x="0" y="31"/>
                      <a:pt x="0" y="31"/>
                    </a:cubicBezTo>
                    <a:cubicBezTo>
                      <a:pt x="0" y="206"/>
                      <a:pt x="0" y="206"/>
                      <a:pt x="0" y="206"/>
                    </a:cubicBezTo>
                    <a:cubicBezTo>
                      <a:pt x="0" y="224"/>
                      <a:pt x="0" y="224"/>
                      <a:pt x="0" y="224"/>
                    </a:cubicBezTo>
                    <a:cubicBezTo>
                      <a:pt x="0" y="234"/>
                      <a:pt x="6" y="241"/>
                      <a:pt x="15" y="244"/>
                    </a:cubicBezTo>
                    <a:cubicBezTo>
                      <a:pt x="16" y="244"/>
                      <a:pt x="18" y="244"/>
                      <a:pt x="20" y="244"/>
                    </a:cubicBezTo>
                    <a:cubicBezTo>
                      <a:pt x="62" y="244"/>
                      <a:pt x="62" y="244"/>
                      <a:pt x="62" y="244"/>
                    </a:cubicBezTo>
                    <a:cubicBezTo>
                      <a:pt x="72" y="128"/>
                      <a:pt x="152" y="32"/>
                      <a:pt x="259" y="0"/>
                    </a:cubicBezTo>
                  </a:path>
                </a:pathLst>
              </a:custGeom>
              <a:solidFill>
                <a:srgbClr val="CA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56" name="Oval 155">
                <a:extLst>
                  <a:ext uri="{FF2B5EF4-FFF2-40B4-BE49-F238E27FC236}">
                    <a16:creationId xmlns:a16="http://schemas.microsoft.com/office/drawing/2014/main" id="{036FC7A6-1C95-499A-8172-8BFFC450EDBE}"/>
                  </a:ext>
                </a:extLst>
              </p:cNvPr>
              <p:cNvSpPr/>
              <p:nvPr/>
            </p:nvSpPr>
            <p:spPr>
              <a:xfrm>
                <a:off x="7575610" y="5450778"/>
                <a:ext cx="142662" cy="142662"/>
              </a:xfrm>
              <a:prstGeom prst="ellipse">
                <a:avLst/>
              </a:prstGeom>
              <a:solidFill>
                <a:srgbClr val="DB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grpSp>
      <p:grpSp>
        <p:nvGrpSpPr>
          <p:cNvPr id="157" name="Group 156">
            <a:extLst>
              <a:ext uri="{FF2B5EF4-FFF2-40B4-BE49-F238E27FC236}">
                <a16:creationId xmlns:a16="http://schemas.microsoft.com/office/drawing/2014/main" id="{6EAA2AE6-C61A-4201-904C-8249DEF4DC05}"/>
              </a:ext>
            </a:extLst>
          </p:cNvPr>
          <p:cNvGrpSpPr>
            <a:grpSpLocks noChangeAspect="1"/>
          </p:cNvGrpSpPr>
          <p:nvPr/>
        </p:nvGrpSpPr>
        <p:grpSpPr>
          <a:xfrm>
            <a:off x="8094726" y="1385907"/>
            <a:ext cx="468691" cy="748915"/>
            <a:chOff x="2085468" y="4634953"/>
            <a:chExt cx="768350" cy="1227734"/>
          </a:xfrm>
        </p:grpSpPr>
        <p:grpSp>
          <p:nvGrpSpPr>
            <p:cNvPr id="158" name="Group 157">
              <a:extLst>
                <a:ext uri="{FF2B5EF4-FFF2-40B4-BE49-F238E27FC236}">
                  <a16:creationId xmlns:a16="http://schemas.microsoft.com/office/drawing/2014/main" id="{87F91100-E02C-4564-A771-A488028F7276}"/>
                </a:ext>
              </a:extLst>
            </p:cNvPr>
            <p:cNvGrpSpPr/>
            <p:nvPr/>
          </p:nvGrpSpPr>
          <p:grpSpPr>
            <a:xfrm>
              <a:off x="2085468" y="4634953"/>
              <a:ext cx="768350" cy="1227734"/>
              <a:chOff x="2085468" y="4634953"/>
              <a:chExt cx="768350" cy="1227734"/>
            </a:xfrm>
          </p:grpSpPr>
          <p:sp>
            <p:nvSpPr>
              <p:cNvPr id="160" name="Freeform 139">
                <a:extLst>
                  <a:ext uri="{FF2B5EF4-FFF2-40B4-BE49-F238E27FC236}">
                    <a16:creationId xmlns:a16="http://schemas.microsoft.com/office/drawing/2014/main" id="{CA8C4AFE-F0D6-472C-B513-A1DFEAD49601}"/>
                  </a:ext>
                </a:extLst>
              </p:cNvPr>
              <p:cNvSpPr>
                <a:spLocks/>
              </p:cNvSpPr>
              <p:nvPr/>
            </p:nvSpPr>
            <p:spPr bwMode="auto">
              <a:xfrm>
                <a:off x="2085468" y="4634953"/>
                <a:ext cx="765640" cy="895731"/>
              </a:xfrm>
              <a:custGeom>
                <a:avLst/>
                <a:gdLst>
                  <a:gd name="T0" fmla="*/ 83 w 415"/>
                  <a:gd name="T1" fmla="*/ 183 h 486"/>
                  <a:gd name="T2" fmla="*/ 84 w 415"/>
                  <a:gd name="T3" fmla="*/ 180 h 486"/>
                  <a:gd name="T4" fmla="*/ 98 w 415"/>
                  <a:gd name="T5" fmla="*/ 112 h 486"/>
                  <a:gd name="T6" fmla="*/ 167 w 415"/>
                  <a:gd name="T7" fmla="*/ 44 h 486"/>
                  <a:gd name="T8" fmla="*/ 276 w 415"/>
                  <a:gd name="T9" fmla="*/ 48 h 486"/>
                  <a:gd name="T10" fmla="*/ 304 w 415"/>
                  <a:gd name="T11" fmla="*/ 79 h 486"/>
                  <a:gd name="T12" fmla="*/ 325 w 415"/>
                  <a:gd name="T13" fmla="*/ 152 h 486"/>
                  <a:gd name="T14" fmla="*/ 357 w 415"/>
                  <a:gd name="T15" fmla="*/ 228 h 486"/>
                  <a:gd name="T16" fmla="*/ 359 w 415"/>
                  <a:gd name="T17" fmla="*/ 298 h 486"/>
                  <a:gd name="T18" fmla="*/ 381 w 415"/>
                  <a:gd name="T19" fmla="*/ 333 h 486"/>
                  <a:gd name="T20" fmla="*/ 382 w 415"/>
                  <a:gd name="T21" fmla="*/ 377 h 486"/>
                  <a:gd name="T22" fmla="*/ 413 w 415"/>
                  <a:gd name="T23" fmla="*/ 428 h 486"/>
                  <a:gd name="T24" fmla="*/ 381 w 415"/>
                  <a:gd name="T25" fmla="*/ 472 h 486"/>
                  <a:gd name="T26" fmla="*/ 296 w 415"/>
                  <a:gd name="T27" fmla="*/ 482 h 486"/>
                  <a:gd name="T28" fmla="*/ 179 w 415"/>
                  <a:gd name="T29" fmla="*/ 481 h 486"/>
                  <a:gd name="T30" fmla="*/ 49 w 415"/>
                  <a:gd name="T31" fmla="*/ 480 h 486"/>
                  <a:gd name="T32" fmla="*/ 2 w 415"/>
                  <a:gd name="T33" fmla="*/ 438 h 486"/>
                  <a:gd name="T34" fmla="*/ 28 w 415"/>
                  <a:gd name="T35" fmla="*/ 401 h 486"/>
                  <a:gd name="T36" fmla="*/ 30 w 415"/>
                  <a:gd name="T37" fmla="*/ 340 h 486"/>
                  <a:gd name="T38" fmla="*/ 56 w 415"/>
                  <a:gd name="T39" fmla="*/ 294 h 486"/>
                  <a:gd name="T40" fmla="*/ 53 w 415"/>
                  <a:gd name="T41" fmla="*/ 244 h 486"/>
                  <a:gd name="T42" fmla="*/ 83 w 415"/>
                  <a:gd name="T43" fmla="*/ 183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5" h="486">
                    <a:moveTo>
                      <a:pt x="83" y="183"/>
                    </a:moveTo>
                    <a:cubicBezTo>
                      <a:pt x="83" y="182"/>
                      <a:pt x="83" y="181"/>
                      <a:pt x="84" y="180"/>
                    </a:cubicBezTo>
                    <a:cubicBezTo>
                      <a:pt x="94" y="157"/>
                      <a:pt x="91" y="135"/>
                      <a:pt x="98" y="112"/>
                    </a:cubicBezTo>
                    <a:cubicBezTo>
                      <a:pt x="113" y="61"/>
                      <a:pt x="139" y="30"/>
                      <a:pt x="167" y="44"/>
                    </a:cubicBezTo>
                    <a:cubicBezTo>
                      <a:pt x="208" y="0"/>
                      <a:pt x="266" y="41"/>
                      <a:pt x="276" y="48"/>
                    </a:cubicBezTo>
                    <a:cubicBezTo>
                      <a:pt x="288" y="56"/>
                      <a:pt x="294" y="62"/>
                      <a:pt x="304" y="79"/>
                    </a:cubicBezTo>
                    <a:cubicBezTo>
                      <a:pt x="316" y="102"/>
                      <a:pt x="321" y="127"/>
                      <a:pt x="325" y="152"/>
                    </a:cubicBezTo>
                    <a:cubicBezTo>
                      <a:pt x="331" y="179"/>
                      <a:pt x="354" y="200"/>
                      <a:pt x="357" y="228"/>
                    </a:cubicBezTo>
                    <a:cubicBezTo>
                      <a:pt x="360" y="257"/>
                      <a:pt x="342" y="269"/>
                      <a:pt x="359" y="298"/>
                    </a:cubicBezTo>
                    <a:cubicBezTo>
                      <a:pt x="366" y="310"/>
                      <a:pt x="377" y="321"/>
                      <a:pt x="381" y="333"/>
                    </a:cubicBezTo>
                    <a:cubicBezTo>
                      <a:pt x="384" y="348"/>
                      <a:pt x="379" y="363"/>
                      <a:pt x="382" y="377"/>
                    </a:cubicBezTo>
                    <a:cubicBezTo>
                      <a:pt x="387" y="398"/>
                      <a:pt x="410" y="407"/>
                      <a:pt x="413" y="428"/>
                    </a:cubicBezTo>
                    <a:cubicBezTo>
                      <a:pt x="415" y="448"/>
                      <a:pt x="397" y="463"/>
                      <a:pt x="381" y="472"/>
                    </a:cubicBezTo>
                    <a:cubicBezTo>
                      <a:pt x="356" y="486"/>
                      <a:pt x="325" y="484"/>
                      <a:pt x="296" y="482"/>
                    </a:cubicBezTo>
                    <a:cubicBezTo>
                      <a:pt x="257" y="479"/>
                      <a:pt x="218" y="480"/>
                      <a:pt x="179" y="481"/>
                    </a:cubicBezTo>
                    <a:cubicBezTo>
                      <a:pt x="136" y="483"/>
                      <a:pt x="92" y="484"/>
                      <a:pt x="49" y="480"/>
                    </a:cubicBezTo>
                    <a:cubicBezTo>
                      <a:pt x="2" y="475"/>
                      <a:pt x="0" y="449"/>
                      <a:pt x="2" y="438"/>
                    </a:cubicBezTo>
                    <a:cubicBezTo>
                      <a:pt x="4" y="424"/>
                      <a:pt x="21" y="413"/>
                      <a:pt x="28" y="401"/>
                    </a:cubicBezTo>
                    <a:cubicBezTo>
                      <a:pt x="37" y="384"/>
                      <a:pt x="27" y="359"/>
                      <a:pt x="30" y="340"/>
                    </a:cubicBezTo>
                    <a:cubicBezTo>
                      <a:pt x="34" y="321"/>
                      <a:pt x="51" y="313"/>
                      <a:pt x="56" y="294"/>
                    </a:cubicBezTo>
                    <a:cubicBezTo>
                      <a:pt x="60" y="278"/>
                      <a:pt x="52" y="261"/>
                      <a:pt x="53" y="244"/>
                    </a:cubicBezTo>
                    <a:cubicBezTo>
                      <a:pt x="56" y="221"/>
                      <a:pt x="73" y="203"/>
                      <a:pt x="83" y="183"/>
                    </a:cubicBezTo>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61" name="Freeform 140">
                <a:extLst>
                  <a:ext uri="{FF2B5EF4-FFF2-40B4-BE49-F238E27FC236}">
                    <a16:creationId xmlns:a16="http://schemas.microsoft.com/office/drawing/2014/main" id="{D0EC6AE7-D90C-49AB-90D1-B449C673D2EE}"/>
                  </a:ext>
                </a:extLst>
              </p:cNvPr>
              <p:cNvSpPr>
                <a:spLocks/>
              </p:cNvSpPr>
              <p:nvPr/>
            </p:nvSpPr>
            <p:spPr bwMode="auto">
              <a:xfrm>
                <a:off x="2376818" y="5170223"/>
                <a:ext cx="187006" cy="279153"/>
              </a:xfrm>
              <a:custGeom>
                <a:avLst/>
                <a:gdLst>
                  <a:gd name="T0" fmla="*/ 115 w 138"/>
                  <a:gd name="T1" fmla="*/ 58 h 206"/>
                  <a:gd name="T2" fmla="*/ 115 w 138"/>
                  <a:gd name="T3" fmla="*/ 0 h 206"/>
                  <a:gd name="T4" fmla="*/ 23 w 138"/>
                  <a:gd name="T5" fmla="*/ 0 h 206"/>
                  <a:gd name="T6" fmla="*/ 23 w 138"/>
                  <a:gd name="T7" fmla="*/ 58 h 206"/>
                  <a:gd name="T8" fmla="*/ 0 w 138"/>
                  <a:gd name="T9" fmla="*/ 59 h 206"/>
                  <a:gd name="T10" fmla="*/ 23 w 138"/>
                  <a:gd name="T11" fmla="*/ 206 h 206"/>
                  <a:gd name="T12" fmla="*/ 115 w 138"/>
                  <a:gd name="T13" fmla="*/ 206 h 206"/>
                  <a:gd name="T14" fmla="*/ 138 w 138"/>
                  <a:gd name="T15" fmla="*/ 59 h 206"/>
                  <a:gd name="T16" fmla="*/ 115 w 138"/>
                  <a:gd name="T17" fmla="*/ 5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06">
                    <a:moveTo>
                      <a:pt x="115" y="58"/>
                    </a:moveTo>
                    <a:lnTo>
                      <a:pt x="115" y="0"/>
                    </a:lnTo>
                    <a:lnTo>
                      <a:pt x="23" y="0"/>
                    </a:lnTo>
                    <a:lnTo>
                      <a:pt x="23" y="58"/>
                    </a:lnTo>
                    <a:lnTo>
                      <a:pt x="0" y="59"/>
                    </a:lnTo>
                    <a:lnTo>
                      <a:pt x="23" y="206"/>
                    </a:lnTo>
                    <a:lnTo>
                      <a:pt x="115" y="206"/>
                    </a:lnTo>
                    <a:lnTo>
                      <a:pt x="138" y="59"/>
                    </a:lnTo>
                    <a:lnTo>
                      <a:pt x="115" y="58"/>
                    </a:lnTo>
                    <a:close/>
                  </a:path>
                </a:pathLst>
              </a:custGeom>
              <a:solidFill>
                <a:srgbClr val="F6CC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62" name="Freeform 141">
                <a:extLst>
                  <a:ext uri="{FF2B5EF4-FFF2-40B4-BE49-F238E27FC236}">
                    <a16:creationId xmlns:a16="http://schemas.microsoft.com/office/drawing/2014/main" id="{C69F0A55-3E6C-420D-90DA-E539F9BE6C7D}"/>
                  </a:ext>
                </a:extLst>
              </p:cNvPr>
              <p:cNvSpPr>
                <a:spLocks/>
              </p:cNvSpPr>
              <p:nvPr/>
            </p:nvSpPr>
            <p:spPr bwMode="auto">
              <a:xfrm>
                <a:off x="2376818" y="5170223"/>
                <a:ext cx="187006" cy="279153"/>
              </a:xfrm>
              <a:custGeom>
                <a:avLst/>
                <a:gdLst>
                  <a:gd name="T0" fmla="*/ 115 w 138"/>
                  <a:gd name="T1" fmla="*/ 58 h 206"/>
                  <a:gd name="T2" fmla="*/ 115 w 138"/>
                  <a:gd name="T3" fmla="*/ 0 h 206"/>
                  <a:gd name="T4" fmla="*/ 23 w 138"/>
                  <a:gd name="T5" fmla="*/ 0 h 206"/>
                  <a:gd name="T6" fmla="*/ 23 w 138"/>
                  <a:gd name="T7" fmla="*/ 58 h 206"/>
                  <a:gd name="T8" fmla="*/ 0 w 138"/>
                  <a:gd name="T9" fmla="*/ 59 h 206"/>
                  <a:gd name="T10" fmla="*/ 23 w 138"/>
                  <a:gd name="T11" fmla="*/ 206 h 206"/>
                  <a:gd name="T12" fmla="*/ 115 w 138"/>
                  <a:gd name="T13" fmla="*/ 206 h 206"/>
                  <a:gd name="T14" fmla="*/ 138 w 138"/>
                  <a:gd name="T15" fmla="*/ 59 h 206"/>
                  <a:gd name="T16" fmla="*/ 115 w 138"/>
                  <a:gd name="T17" fmla="*/ 5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06">
                    <a:moveTo>
                      <a:pt x="115" y="58"/>
                    </a:moveTo>
                    <a:lnTo>
                      <a:pt x="115" y="0"/>
                    </a:lnTo>
                    <a:lnTo>
                      <a:pt x="23" y="0"/>
                    </a:lnTo>
                    <a:lnTo>
                      <a:pt x="23" y="58"/>
                    </a:lnTo>
                    <a:lnTo>
                      <a:pt x="0" y="59"/>
                    </a:lnTo>
                    <a:lnTo>
                      <a:pt x="23" y="206"/>
                    </a:lnTo>
                    <a:lnTo>
                      <a:pt x="115" y="206"/>
                    </a:lnTo>
                    <a:lnTo>
                      <a:pt x="138" y="59"/>
                    </a:lnTo>
                    <a:lnTo>
                      <a:pt x="115"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63" name="Freeform 142">
                <a:extLst>
                  <a:ext uri="{FF2B5EF4-FFF2-40B4-BE49-F238E27FC236}">
                    <a16:creationId xmlns:a16="http://schemas.microsoft.com/office/drawing/2014/main" id="{D2F4C83D-2E03-43DB-B8A3-B2D62FAA39BC}"/>
                  </a:ext>
                </a:extLst>
              </p:cNvPr>
              <p:cNvSpPr>
                <a:spLocks/>
              </p:cNvSpPr>
              <p:nvPr/>
            </p:nvSpPr>
            <p:spPr bwMode="auto">
              <a:xfrm>
                <a:off x="2407985" y="5186485"/>
                <a:ext cx="124670" cy="62335"/>
              </a:xfrm>
              <a:custGeom>
                <a:avLst/>
                <a:gdLst>
                  <a:gd name="T0" fmla="*/ 67 w 67"/>
                  <a:gd name="T1" fmla="*/ 0 h 34"/>
                  <a:gd name="T2" fmla="*/ 32 w 67"/>
                  <a:gd name="T3" fmla="*/ 14 h 34"/>
                  <a:gd name="T4" fmla="*/ 0 w 67"/>
                  <a:gd name="T5" fmla="*/ 2 h 34"/>
                  <a:gd name="T6" fmla="*/ 0 w 67"/>
                  <a:gd name="T7" fmla="*/ 7 h 34"/>
                  <a:gd name="T8" fmla="*/ 67 w 67"/>
                  <a:gd name="T9" fmla="*/ 34 h 34"/>
                  <a:gd name="T10" fmla="*/ 67 w 67"/>
                  <a:gd name="T11" fmla="*/ 0 h 34"/>
                </a:gdLst>
                <a:ahLst/>
                <a:cxnLst>
                  <a:cxn ang="0">
                    <a:pos x="T0" y="T1"/>
                  </a:cxn>
                  <a:cxn ang="0">
                    <a:pos x="T2" y="T3"/>
                  </a:cxn>
                  <a:cxn ang="0">
                    <a:pos x="T4" y="T5"/>
                  </a:cxn>
                  <a:cxn ang="0">
                    <a:pos x="T6" y="T7"/>
                  </a:cxn>
                  <a:cxn ang="0">
                    <a:pos x="T8" y="T9"/>
                  </a:cxn>
                  <a:cxn ang="0">
                    <a:pos x="T10" y="T11"/>
                  </a:cxn>
                </a:cxnLst>
                <a:rect l="0" t="0" r="r" b="b"/>
                <a:pathLst>
                  <a:path w="67" h="34">
                    <a:moveTo>
                      <a:pt x="67" y="0"/>
                    </a:moveTo>
                    <a:cubicBezTo>
                      <a:pt x="56" y="8"/>
                      <a:pt x="44" y="14"/>
                      <a:pt x="32" y="14"/>
                    </a:cubicBezTo>
                    <a:cubicBezTo>
                      <a:pt x="22" y="14"/>
                      <a:pt x="11" y="9"/>
                      <a:pt x="0" y="2"/>
                    </a:cubicBezTo>
                    <a:cubicBezTo>
                      <a:pt x="0" y="7"/>
                      <a:pt x="0" y="7"/>
                      <a:pt x="0" y="7"/>
                    </a:cubicBezTo>
                    <a:cubicBezTo>
                      <a:pt x="67" y="34"/>
                      <a:pt x="67" y="34"/>
                      <a:pt x="67" y="34"/>
                    </a:cubicBezTo>
                    <a:cubicBezTo>
                      <a:pt x="67" y="0"/>
                      <a:pt x="67" y="0"/>
                      <a:pt x="67" y="0"/>
                    </a:cubicBezTo>
                  </a:path>
                </a:pathLst>
              </a:custGeom>
              <a:solidFill>
                <a:srgbClr val="EDA3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64" name="Freeform 143">
                <a:extLst>
                  <a:ext uri="{FF2B5EF4-FFF2-40B4-BE49-F238E27FC236}">
                    <a16:creationId xmlns:a16="http://schemas.microsoft.com/office/drawing/2014/main" id="{820A05E4-24B8-4ECB-B1C4-D12D15030463}"/>
                  </a:ext>
                </a:extLst>
              </p:cNvPr>
              <p:cNvSpPr>
                <a:spLocks/>
              </p:cNvSpPr>
              <p:nvPr/>
            </p:nvSpPr>
            <p:spPr bwMode="auto">
              <a:xfrm>
                <a:off x="2088178" y="5248820"/>
                <a:ext cx="765640" cy="603026"/>
              </a:xfrm>
              <a:custGeom>
                <a:avLst/>
                <a:gdLst>
                  <a:gd name="T0" fmla="*/ 406 w 414"/>
                  <a:gd name="T1" fmla="*/ 168 h 327"/>
                  <a:gd name="T2" fmla="*/ 323 w 414"/>
                  <a:gd name="T3" fmla="*/ 24 h 327"/>
                  <a:gd name="T4" fmla="*/ 246 w 414"/>
                  <a:gd name="T5" fmla="*/ 0 h 327"/>
                  <a:gd name="T6" fmla="*/ 246 w 414"/>
                  <a:gd name="T7" fmla="*/ 1 h 327"/>
                  <a:gd name="T8" fmla="*/ 207 w 414"/>
                  <a:gd name="T9" fmla="*/ 108 h 327"/>
                  <a:gd name="T10" fmla="*/ 168 w 414"/>
                  <a:gd name="T11" fmla="*/ 1 h 327"/>
                  <a:gd name="T12" fmla="*/ 168 w 414"/>
                  <a:gd name="T13" fmla="*/ 0 h 327"/>
                  <a:gd name="T14" fmla="*/ 90 w 414"/>
                  <a:gd name="T15" fmla="*/ 24 h 327"/>
                  <a:gd name="T16" fmla="*/ 7 w 414"/>
                  <a:gd name="T17" fmla="*/ 168 h 327"/>
                  <a:gd name="T18" fmla="*/ 11 w 414"/>
                  <a:gd name="T19" fmla="*/ 224 h 327"/>
                  <a:gd name="T20" fmla="*/ 61 w 414"/>
                  <a:gd name="T21" fmla="*/ 327 h 327"/>
                  <a:gd name="T22" fmla="*/ 88 w 414"/>
                  <a:gd name="T23" fmla="*/ 327 h 327"/>
                  <a:gd name="T24" fmla="*/ 196 w 414"/>
                  <a:gd name="T25" fmla="*/ 327 h 327"/>
                  <a:gd name="T26" fmla="*/ 196 w 414"/>
                  <a:gd name="T27" fmla="*/ 327 h 327"/>
                  <a:gd name="T28" fmla="*/ 207 w 414"/>
                  <a:gd name="T29" fmla="*/ 287 h 327"/>
                  <a:gd name="T30" fmla="*/ 217 w 414"/>
                  <a:gd name="T31" fmla="*/ 327 h 327"/>
                  <a:gd name="T32" fmla="*/ 218 w 414"/>
                  <a:gd name="T33" fmla="*/ 327 h 327"/>
                  <a:gd name="T34" fmla="*/ 325 w 414"/>
                  <a:gd name="T35" fmla="*/ 327 h 327"/>
                  <a:gd name="T36" fmla="*/ 353 w 414"/>
                  <a:gd name="T37" fmla="*/ 327 h 327"/>
                  <a:gd name="T38" fmla="*/ 402 w 414"/>
                  <a:gd name="T39" fmla="*/ 224 h 327"/>
                  <a:gd name="T40" fmla="*/ 406 w 414"/>
                  <a:gd name="T41" fmla="*/ 168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327">
                    <a:moveTo>
                      <a:pt x="406" y="168"/>
                    </a:moveTo>
                    <a:cubicBezTo>
                      <a:pt x="387" y="124"/>
                      <a:pt x="338" y="38"/>
                      <a:pt x="323" y="24"/>
                    </a:cubicBezTo>
                    <a:cubicBezTo>
                      <a:pt x="299" y="1"/>
                      <a:pt x="271" y="2"/>
                      <a:pt x="246" y="0"/>
                    </a:cubicBezTo>
                    <a:cubicBezTo>
                      <a:pt x="246" y="0"/>
                      <a:pt x="246" y="0"/>
                      <a:pt x="246" y="1"/>
                    </a:cubicBezTo>
                    <a:cubicBezTo>
                      <a:pt x="207" y="108"/>
                      <a:pt x="207" y="108"/>
                      <a:pt x="207" y="108"/>
                    </a:cubicBezTo>
                    <a:cubicBezTo>
                      <a:pt x="168" y="1"/>
                      <a:pt x="168" y="1"/>
                      <a:pt x="168" y="1"/>
                    </a:cubicBezTo>
                    <a:cubicBezTo>
                      <a:pt x="168" y="0"/>
                      <a:pt x="168" y="0"/>
                      <a:pt x="168" y="0"/>
                    </a:cubicBezTo>
                    <a:cubicBezTo>
                      <a:pt x="142" y="2"/>
                      <a:pt x="114" y="1"/>
                      <a:pt x="90" y="24"/>
                    </a:cubicBezTo>
                    <a:cubicBezTo>
                      <a:pt x="75" y="38"/>
                      <a:pt x="27" y="124"/>
                      <a:pt x="7" y="168"/>
                    </a:cubicBezTo>
                    <a:cubicBezTo>
                      <a:pt x="0" y="186"/>
                      <a:pt x="1" y="207"/>
                      <a:pt x="11" y="224"/>
                    </a:cubicBezTo>
                    <a:cubicBezTo>
                      <a:pt x="61" y="327"/>
                      <a:pt x="61" y="327"/>
                      <a:pt x="61" y="327"/>
                    </a:cubicBezTo>
                    <a:cubicBezTo>
                      <a:pt x="88" y="327"/>
                      <a:pt x="88" y="327"/>
                      <a:pt x="88" y="327"/>
                    </a:cubicBezTo>
                    <a:cubicBezTo>
                      <a:pt x="196" y="327"/>
                      <a:pt x="196" y="327"/>
                      <a:pt x="196" y="327"/>
                    </a:cubicBezTo>
                    <a:cubicBezTo>
                      <a:pt x="196" y="327"/>
                      <a:pt x="196" y="327"/>
                      <a:pt x="196" y="327"/>
                    </a:cubicBezTo>
                    <a:cubicBezTo>
                      <a:pt x="207" y="287"/>
                      <a:pt x="207" y="287"/>
                      <a:pt x="207" y="287"/>
                    </a:cubicBezTo>
                    <a:cubicBezTo>
                      <a:pt x="217" y="327"/>
                      <a:pt x="217" y="327"/>
                      <a:pt x="217" y="327"/>
                    </a:cubicBezTo>
                    <a:cubicBezTo>
                      <a:pt x="218" y="327"/>
                      <a:pt x="218" y="327"/>
                      <a:pt x="218" y="327"/>
                    </a:cubicBezTo>
                    <a:cubicBezTo>
                      <a:pt x="325" y="327"/>
                      <a:pt x="325" y="327"/>
                      <a:pt x="325" y="327"/>
                    </a:cubicBezTo>
                    <a:cubicBezTo>
                      <a:pt x="353" y="327"/>
                      <a:pt x="353" y="327"/>
                      <a:pt x="353" y="327"/>
                    </a:cubicBezTo>
                    <a:cubicBezTo>
                      <a:pt x="402" y="224"/>
                      <a:pt x="402" y="224"/>
                      <a:pt x="402" y="224"/>
                    </a:cubicBezTo>
                    <a:cubicBezTo>
                      <a:pt x="413" y="207"/>
                      <a:pt x="414" y="186"/>
                      <a:pt x="406" y="168"/>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65" name="Freeform 144">
                <a:extLst>
                  <a:ext uri="{FF2B5EF4-FFF2-40B4-BE49-F238E27FC236}">
                    <a16:creationId xmlns:a16="http://schemas.microsoft.com/office/drawing/2014/main" id="{8C639E3C-5218-47FB-898D-EBF9A9CDF33D}"/>
                  </a:ext>
                </a:extLst>
              </p:cNvPr>
              <p:cNvSpPr>
                <a:spLocks/>
              </p:cNvSpPr>
              <p:nvPr/>
            </p:nvSpPr>
            <p:spPr bwMode="auto">
              <a:xfrm>
                <a:off x="2326678" y="5248820"/>
                <a:ext cx="144998" cy="199202"/>
              </a:xfrm>
              <a:custGeom>
                <a:avLst/>
                <a:gdLst>
                  <a:gd name="T0" fmla="*/ 0 w 107"/>
                  <a:gd name="T1" fmla="*/ 37 h 147"/>
                  <a:gd name="T2" fmla="*/ 51 w 107"/>
                  <a:gd name="T3" fmla="*/ 56 h 147"/>
                  <a:gd name="T4" fmla="*/ 30 w 107"/>
                  <a:gd name="T5" fmla="*/ 83 h 147"/>
                  <a:gd name="T6" fmla="*/ 107 w 107"/>
                  <a:gd name="T7" fmla="*/ 147 h 147"/>
                  <a:gd name="T8" fmla="*/ 53 w 107"/>
                  <a:gd name="T9" fmla="*/ 0 h 147"/>
                  <a:gd name="T10" fmla="*/ 0 w 107"/>
                  <a:gd name="T11" fmla="*/ 37 h 147"/>
                </a:gdLst>
                <a:ahLst/>
                <a:cxnLst>
                  <a:cxn ang="0">
                    <a:pos x="T0" y="T1"/>
                  </a:cxn>
                  <a:cxn ang="0">
                    <a:pos x="T2" y="T3"/>
                  </a:cxn>
                  <a:cxn ang="0">
                    <a:pos x="T4" y="T5"/>
                  </a:cxn>
                  <a:cxn ang="0">
                    <a:pos x="T6" y="T7"/>
                  </a:cxn>
                  <a:cxn ang="0">
                    <a:pos x="T8" y="T9"/>
                  </a:cxn>
                  <a:cxn ang="0">
                    <a:pos x="T10" y="T11"/>
                  </a:cxn>
                </a:cxnLst>
                <a:rect l="0" t="0" r="r" b="b"/>
                <a:pathLst>
                  <a:path w="107" h="147">
                    <a:moveTo>
                      <a:pt x="0" y="37"/>
                    </a:moveTo>
                    <a:lnTo>
                      <a:pt x="51" y="56"/>
                    </a:lnTo>
                    <a:lnTo>
                      <a:pt x="30" y="83"/>
                    </a:lnTo>
                    <a:lnTo>
                      <a:pt x="107" y="147"/>
                    </a:lnTo>
                    <a:lnTo>
                      <a:pt x="53" y="0"/>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66" name="Freeform 145">
                <a:extLst>
                  <a:ext uri="{FF2B5EF4-FFF2-40B4-BE49-F238E27FC236}">
                    <a16:creationId xmlns:a16="http://schemas.microsoft.com/office/drawing/2014/main" id="{C2130D32-5CD7-4C91-B579-F434023C0635}"/>
                  </a:ext>
                </a:extLst>
              </p:cNvPr>
              <p:cNvSpPr>
                <a:spLocks/>
              </p:cNvSpPr>
              <p:nvPr/>
            </p:nvSpPr>
            <p:spPr bwMode="auto">
              <a:xfrm>
                <a:off x="2326678" y="5248820"/>
                <a:ext cx="144998" cy="199202"/>
              </a:xfrm>
              <a:custGeom>
                <a:avLst/>
                <a:gdLst>
                  <a:gd name="T0" fmla="*/ 0 w 107"/>
                  <a:gd name="T1" fmla="*/ 37 h 147"/>
                  <a:gd name="T2" fmla="*/ 51 w 107"/>
                  <a:gd name="T3" fmla="*/ 56 h 147"/>
                  <a:gd name="T4" fmla="*/ 30 w 107"/>
                  <a:gd name="T5" fmla="*/ 83 h 147"/>
                  <a:gd name="T6" fmla="*/ 107 w 107"/>
                  <a:gd name="T7" fmla="*/ 147 h 147"/>
                  <a:gd name="T8" fmla="*/ 53 w 107"/>
                  <a:gd name="T9" fmla="*/ 0 h 147"/>
                  <a:gd name="T10" fmla="*/ 0 w 107"/>
                  <a:gd name="T11" fmla="*/ 37 h 147"/>
                </a:gdLst>
                <a:ahLst/>
                <a:cxnLst>
                  <a:cxn ang="0">
                    <a:pos x="T0" y="T1"/>
                  </a:cxn>
                  <a:cxn ang="0">
                    <a:pos x="T2" y="T3"/>
                  </a:cxn>
                  <a:cxn ang="0">
                    <a:pos x="T4" y="T5"/>
                  </a:cxn>
                  <a:cxn ang="0">
                    <a:pos x="T6" y="T7"/>
                  </a:cxn>
                  <a:cxn ang="0">
                    <a:pos x="T8" y="T9"/>
                  </a:cxn>
                  <a:cxn ang="0">
                    <a:pos x="T10" y="T11"/>
                  </a:cxn>
                </a:cxnLst>
                <a:rect l="0" t="0" r="r" b="b"/>
                <a:pathLst>
                  <a:path w="107" h="147">
                    <a:moveTo>
                      <a:pt x="0" y="37"/>
                    </a:moveTo>
                    <a:lnTo>
                      <a:pt x="51" y="56"/>
                    </a:lnTo>
                    <a:lnTo>
                      <a:pt x="30" y="83"/>
                    </a:lnTo>
                    <a:lnTo>
                      <a:pt x="107" y="147"/>
                    </a:lnTo>
                    <a:lnTo>
                      <a:pt x="53" y="0"/>
                    </a:lnTo>
                    <a:lnTo>
                      <a:pt x="0" y="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67" name="Freeform 146">
                <a:extLst>
                  <a:ext uri="{FF2B5EF4-FFF2-40B4-BE49-F238E27FC236}">
                    <a16:creationId xmlns:a16="http://schemas.microsoft.com/office/drawing/2014/main" id="{9F23DE7D-B96F-46F1-8595-31BF8A968E25}"/>
                  </a:ext>
                </a:extLst>
              </p:cNvPr>
              <p:cNvSpPr>
                <a:spLocks/>
              </p:cNvSpPr>
              <p:nvPr/>
            </p:nvSpPr>
            <p:spPr bwMode="auto">
              <a:xfrm>
                <a:off x="2471676" y="5248820"/>
                <a:ext cx="142287" cy="199202"/>
              </a:xfrm>
              <a:custGeom>
                <a:avLst/>
                <a:gdLst>
                  <a:gd name="T0" fmla="*/ 105 w 105"/>
                  <a:gd name="T1" fmla="*/ 37 h 147"/>
                  <a:gd name="T2" fmla="*/ 53 w 105"/>
                  <a:gd name="T3" fmla="*/ 0 h 147"/>
                  <a:gd name="T4" fmla="*/ 0 w 105"/>
                  <a:gd name="T5" fmla="*/ 147 h 147"/>
                  <a:gd name="T6" fmla="*/ 75 w 105"/>
                  <a:gd name="T7" fmla="*/ 83 h 147"/>
                  <a:gd name="T8" fmla="*/ 55 w 105"/>
                  <a:gd name="T9" fmla="*/ 56 h 147"/>
                  <a:gd name="T10" fmla="*/ 105 w 105"/>
                  <a:gd name="T11" fmla="*/ 37 h 147"/>
                </a:gdLst>
                <a:ahLst/>
                <a:cxnLst>
                  <a:cxn ang="0">
                    <a:pos x="T0" y="T1"/>
                  </a:cxn>
                  <a:cxn ang="0">
                    <a:pos x="T2" y="T3"/>
                  </a:cxn>
                  <a:cxn ang="0">
                    <a:pos x="T4" y="T5"/>
                  </a:cxn>
                  <a:cxn ang="0">
                    <a:pos x="T6" y="T7"/>
                  </a:cxn>
                  <a:cxn ang="0">
                    <a:pos x="T8" y="T9"/>
                  </a:cxn>
                  <a:cxn ang="0">
                    <a:pos x="T10" y="T11"/>
                  </a:cxn>
                </a:cxnLst>
                <a:rect l="0" t="0" r="r" b="b"/>
                <a:pathLst>
                  <a:path w="105" h="147">
                    <a:moveTo>
                      <a:pt x="105" y="37"/>
                    </a:moveTo>
                    <a:lnTo>
                      <a:pt x="53" y="0"/>
                    </a:lnTo>
                    <a:lnTo>
                      <a:pt x="0" y="147"/>
                    </a:lnTo>
                    <a:lnTo>
                      <a:pt x="75" y="83"/>
                    </a:lnTo>
                    <a:lnTo>
                      <a:pt x="55" y="56"/>
                    </a:lnTo>
                    <a:lnTo>
                      <a:pt x="105"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68" name="Freeform 147">
                <a:extLst>
                  <a:ext uri="{FF2B5EF4-FFF2-40B4-BE49-F238E27FC236}">
                    <a16:creationId xmlns:a16="http://schemas.microsoft.com/office/drawing/2014/main" id="{05B3B8D7-DEBB-45C7-B86C-5656B1520AF7}"/>
                  </a:ext>
                </a:extLst>
              </p:cNvPr>
              <p:cNvSpPr>
                <a:spLocks/>
              </p:cNvSpPr>
              <p:nvPr/>
            </p:nvSpPr>
            <p:spPr bwMode="auto">
              <a:xfrm>
                <a:off x="2471676" y="5248820"/>
                <a:ext cx="142287" cy="199202"/>
              </a:xfrm>
              <a:custGeom>
                <a:avLst/>
                <a:gdLst>
                  <a:gd name="T0" fmla="*/ 105 w 105"/>
                  <a:gd name="T1" fmla="*/ 37 h 147"/>
                  <a:gd name="T2" fmla="*/ 53 w 105"/>
                  <a:gd name="T3" fmla="*/ 0 h 147"/>
                  <a:gd name="T4" fmla="*/ 0 w 105"/>
                  <a:gd name="T5" fmla="*/ 147 h 147"/>
                  <a:gd name="T6" fmla="*/ 75 w 105"/>
                  <a:gd name="T7" fmla="*/ 83 h 147"/>
                  <a:gd name="T8" fmla="*/ 55 w 105"/>
                  <a:gd name="T9" fmla="*/ 56 h 147"/>
                  <a:gd name="T10" fmla="*/ 105 w 105"/>
                  <a:gd name="T11" fmla="*/ 37 h 147"/>
                </a:gdLst>
                <a:ahLst/>
                <a:cxnLst>
                  <a:cxn ang="0">
                    <a:pos x="T0" y="T1"/>
                  </a:cxn>
                  <a:cxn ang="0">
                    <a:pos x="T2" y="T3"/>
                  </a:cxn>
                  <a:cxn ang="0">
                    <a:pos x="T4" y="T5"/>
                  </a:cxn>
                  <a:cxn ang="0">
                    <a:pos x="T6" y="T7"/>
                  </a:cxn>
                  <a:cxn ang="0">
                    <a:pos x="T8" y="T9"/>
                  </a:cxn>
                  <a:cxn ang="0">
                    <a:pos x="T10" y="T11"/>
                  </a:cxn>
                </a:cxnLst>
                <a:rect l="0" t="0" r="r" b="b"/>
                <a:pathLst>
                  <a:path w="105" h="147">
                    <a:moveTo>
                      <a:pt x="105" y="37"/>
                    </a:moveTo>
                    <a:lnTo>
                      <a:pt x="53" y="0"/>
                    </a:lnTo>
                    <a:lnTo>
                      <a:pt x="0" y="147"/>
                    </a:lnTo>
                    <a:lnTo>
                      <a:pt x="75" y="83"/>
                    </a:lnTo>
                    <a:lnTo>
                      <a:pt x="55" y="56"/>
                    </a:lnTo>
                    <a:lnTo>
                      <a:pt x="105" y="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69" name="Freeform 148">
                <a:extLst>
                  <a:ext uri="{FF2B5EF4-FFF2-40B4-BE49-F238E27FC236}">
                    <a16:creationId xmlns:a16="http://schemas.microsoft.com/office/drawing/2014/main" id="{9D08112C-01D7-4E6A-9EDC-1661598F7005}"/>
                  </a:ext>
                </a:extLst>
              </p:cNvPr>
              <p:cNvSpPr>
                <a:spLocks/>
              </p:cNvSpPr>
              <p:nvPr/>
            </p:nvSpPr>
            <p:spPr bwMode="auto">
              <a:xfrm>
                <a:off x="2294156" y="4740652"/>
                <a:ext cx="346909" cy="471580"/>
              </a:xfrm>
              <a:custGeom>
                <a:avLst/>
                <a:gdLst>
                  <a:gd name="T0" fmla="*/ 171 w 188"/>
                  <a:gd name="T1" fmla="*/ 119 h 256"/>
                  <a:gd name="T2" fmla="*/ 171 w 188"/>
                  <a:gd name="T3" fmla="*/ 84 h 256"/>
                  <a:gd name="T4" fmla="*/ 94 w 188"/>
                  <a:gd name="T5" fmla="*/ 0 h 256"/>
                  <a:gd name="T6" fmla="*/ 17 w 188"/>
                  <a:gd name="T7" fmla="*/ 84 h 256"/>
                  <a:gd name="T8" fmla="*/ 17 w 188"/>
                  <a:gd name="T9" fmla="*/ 119 h 256"/>
                  <a:gd name="T10" fmla="*/ 0 w 188"/>
                  <a:gd name="T11" fmla="*/ 136 h 256"/>
                  <a:gd name="T12" fmla="*/ 0 w 188"/>
                  <a:gd name="T13" fmla="*/ 154 h 256"/>
                  <a:gd name="T14" fmla="*/ 17 w 188"/>
                  <a:gd name="T15" fmla="*/ 170 h 256"/>
                  <a:gd name="T16" fmla="*/ 94 w 188"/>
                  <a:gd name="T17" fmla="*/ 256 h 256"/>
                  <a:gd name="T18" fmla="*/ 171 w 188"/>
                  <a:gd name="T19" fmla="*/ 170 h 256"/>
                  <a:gd name="T20" fmla="*/ 188 w 188"/>
                  <a:gd name="T21" fmla="*/ 154 h 256"/>
                  <a:gd name="T22" fmla="*/ 188 w 188"/>
                  <a:gd name="T23" fmla="*/ 136 h 256"/>
                  <a:gd name="T24" fmla="*/ 171 w 188"/>
                  <a:gd name="T25" fmla="*/ 11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256">
                    <a:moveTo>
                      <a:pt x="171" y="119"/>
                    </a:moveTo>
                    <a:cubicBezTo>
                      <a:pt x="171" y="84"/>
                      <a:pt x="171" y="84"/>
                      <a:pt x="171" y="84"/>
                    </a:cubicBezTo>
                    <a:cubicBezTo>
                      <a:pt x="171" y="47"/>
                      <a:pt x="128" y="0"/>
                      <a:pt x="94" y="0"/>
                    </a:cubicBezTo>
                    <a:cubicBezTo>
                      <a:pt x="60" y="0"/>
                      <a:pt x="17" y="47"/>
                      <a:pt x="17" y="84"/>
                    </a:cubicBezTo>
                    <a:cubicBezTo>
                      <a:pt x="17" y="119"/>
                      <a:pt x="17" y="119"/>
                      <a:pt x="17" y="119"/>
                    </a:cubicBezTo>
                    <a:cubicBezTo>
                      <a:pt x="8" y="119"/>
                      <a:pt x="0" y="127"/>
                      <a:pt x="0" y="136"/>
                    </a:cubicBezTo>
                    <a:cubicBezTo>
                      <a:pt x="0" y="154"/>
                      <a:pt x="0" y="154"/>
                      <a:pt x="0" y="154"/>
                    </a:cubicBezTo>
                    <a:cubicBezTo>
                      <a:pt x="0" y="163"/>
                      <a:pt x="8" y="170"/>
                      <a:pt x="17" y="170"/>
                    </a:cubicBezTo>
                    <a:cubicBezTo>
                      <a:pt x="17" y="208"/>
                      <a:pt x="60" y="256"/>
                      <a:pt x="94" y="256"/>
                    </a:cubicBezTo>
                    <a:cubicBezTo>
                      <a:pt x="128" y="256"/>
                      <a:pt x="171" y="208"/>
                      <a:pt x="171" y="170"/>
                    </a:cubicBezTo>
                    <a:cubicBezTo>
                      <a:pt x="181" y="170"/>
                      <a:pt x="188" y="163"/>
                      <a:pt x="188" y="154"/>
                    </a:cubicBezTo>
                    <a:cubicBezTo>
                      <a:pt x="188" y="136"/>
                      <a:pt x="188" y="136"/>
                      <a:pt x="188" y="136"/>
                    </a:cubicBezTo>
                    <a:cubicBezTo>
                      <a:pt x="188" y="127"/>
                      <a:pt x="181" y="119"/>
                      <a:pt x="171" y="119"/>
                    </a:cubicBezTo>
                  </a:path>
                </a:pathLst>
              </a:custGeom>
              <a:solidFill>
                <a:srgbClr val="F6CC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70" name="Freeform 149">
                <a:extLst>
                  <a:ext uri="{FF2B5EF4-FFF2-40B4-BE49-F238E27FC236}">
                    <a16:creationId xmlns:a16="http://schemas.microsoft.com/office/drawing/2014/main" id="{F0A97070-50B0-4FED-A451-72C529811743}"/>
                  </a:ext>
                </a:extLst>
              </p:cNvPr>
              <p:cNvSpPr>
                <a:spLocks/>
              </p:cNvSpPr>
              <p:nvPr/>
            </p:nvSpPr>
            <p:spPr bwMode="auto">
              <a:xfrm>
                <a:off x="2436443" y="4740652"/>
                <a:ext cx="204623" cy="471580"/>
              </a:xfrm>
              <a:custGeom>
                <a:avLst/>
                <a:gdLst>
                  <a:gd name="T0" fmla="*/ 17 w 111"/>
                  <a:gd name="T1" fmla="*/ 0 h 256"/>
                  <a:gd name="T2" fmla="*/ 17 w 111"/>
                  <a:gd name="T3" fmla="*/ 137 h 256"/>
                  <a:gd name="T4" fmla="*/ 0 w 111"/>
                  <a:gd name="T5" fmla="*/ 190 h 256"/>
                  <a:gd name="T6" fmla="*/ 17 w 111"/>
                  <a:gd name="T7" fmla="*/ 194 h 256"/>
                  <a:gd name="T8" fmla="*/ 17 w 111"/>
                  <a:gd name="T9" fmla="*/ 256 h 256"/>
                  <a:gd name="T10" fmla="*/ 94 w 111"/>
                  <a:gd name="T11" fmla="*/ 170 h 256"/>
                  <a:gd name="T12" fmla="*/ 111 w 111"/>
                  <a:gd name="T13" fmla="*/ 154 h 256"/>
                  <a:gd name="T14" fmla="*/ 111 w 111"/>
                  <a:gd name="T15" fmla="*/ 136 h 256"/>
                  <a:gd name="T16" fmla="*/ 94 w 111"/>
                  <a:gd name="T17" fmla="*/ 119 h 256"/>
                  <a:gd name="T18" fmla="*/ 94 w 111"/>
                  <a:gd name="T19" fmla="*/ 84 h 256"/>
                  <a:gd name="T20" fmla="*/ 17 w 111"/>
                  <a:gd name="T2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256">
                    <a:moveTo>
                      <a:pt x="17" y="0"/>
                    </a:moveTo>
                    <a:cubicBezTo>
                      <a:pt x="17" y="137"/>
                      <a:pt x="17" y="137"/>
                      <a:pt x="17" y="137"/>
                    </a:cubicBezTo>
                    <a:cubicBezTo>
                      <a:pt x="5" y="163"/>
                      <a:pt x="0" y="190"/>
                      <a:pt x="0" y="190"/>
                    </a:cubicBezTo>
                    <a:cubicBezTo>
                      <a:pt x="17" y="194"/>
                      <a:pt x="17" y="194"/>
                      <a:pt x="17" y="194"/>
                    </a:cubicBezTo>
                    <a:cubicBezTo>
                      <a:pt x="17" y="256"/>
                      <a:pt x="17" y="256"/>
                      <a:pt x="17" y="256"/>
                    </a:cubicBezTo>
                    <a:cubicBezTo>
                      <a:pt x="51" y="256"/>
                      <a:pt x="94" y="208"/>
                      <a:pt x="94" y="170"/>
                    </a:cubicBezTo>
                    <a:cubicBezTo>
                      <a:pt x="104" y="170"/>
                      <a:pt x="111" y="163"/>
                      <a:pt x="111" y="154"/>
                    </a:cubicBezTo>
                    <a:cubicBezTo>
                      <a:pt x="111" y="136"/>
                      <a:pt x="111" y="136"/>
                      <a:pt x="111" y="136"/>
                    </a:cubicBezTo>
                    <a:cubicBezTo>
                      <a:pt x="111" y="127"/>
                      <a:pt x="104" y="119"/>
                      <a:pt x="94" y="119"/>
                    </a:cubicBezTo>
                    <a:cubicBezTo>
                      <a:pt x="94" y="84"/>
                      <a:pt x="94" y="84"/>
                      <a:pt x="94" y="84"/>
                    </a:cubicBezTo>
                    <a:cubicBezTo>
                      <a:pt x="94" y="47"/>
                      <a:pt x="51" y="0"/>
                      <a:pt x="17" y="0"/>
                    </a:cubicBezTo>
                  </a:path>
                </a:pathLst>
              </a:custGeom>
              <a:solidFill>
                <a:srgbClr val="F6CC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71" name="Freeform 150">
                <a:extLst>
                  <a:ext uri="{FF2B5EF4-FFF2-40B4-BE49-F238E27FC236}">
                    <a16:creationId xmlns:a16="http://schemas.microsoft.com/office/drawing/2014/main" id="{0364B4EE-EDB2-4FBA-A155-51ED4BE82C6E}"/>
                  </a:ext>
                </a:extLst>
              </p:cNvPr>
              <p:cNvSpPr>
                <a:spLocks/>
              </p:cNvSpPr>
              <p:nvPr/>
            </p:nvSpPr>
            <p:spPr bwMode="auto">
              <a:xfrm>
                <a:off x="2303642" y="4674252"/>
                <a:ext cx="363171" cy="314386"/>
              </a:xfrm>
              <a:custGeom>
                <a:avLst/>
                <a:gdLst>
                  <a:gd name="T0" fmla="*/ 197 w 197"/>
                  <a:gd name="T1" fmla="*/ 171 h 171"/>
                  <a:gd name="T2" fmla="*/ 183 w 197"/>
                  <a:gd name="T3" fmla="*/ 127 h 171"/>
                  <a:gd name="T4" fmla="*/ 172 w 197"/>
                  <a:gd name="T5" fmla="*/ 74 h 171"/>
                  <a:gd name="T6" fmla="*/ 6 w 197"/>
                  <a:gd name="T7" fmla="*/ 100 h 171"/>
                  <a:gd name="T8" fmla="*/ 14 w 197"/>
                  <a:gd name="T9" fmla="*/ 159 h 171"/>
                  <a:gd name="T10" fmla="*/ 56 w 197"/>
                  <a:gd name="T11" fmla="*/ 91 h 171"/>
                  <a:gd name="T12" fmla="*/ 197 w 197"/>
                  <a:gd name="T13" fmla="*/ 171 h 171"/>
                </a:gdLst>
                <a:ahLst/>
                <a:cxnLst>
                  <a:cxn ang="0">
                    <a:pos x="T0" y="T1"/>
                  </a:cxn>
                  <a:cxn ang="0">
                    <a:pos x="T2" y="T3"/>
                  </a:cxn>
                  <a:cxn ang="0">
                    <a:pos x="T4" y="T5"/>
                  </a:cxn>
                  <a:cxn ang="0">
                    <a:pos x="T6" y="T7"/>
                  </a:cxn>
                  <a:cxn ang="0">
                    <a:pos x="T8" y="T9"/>
                  </a:cxn>
                  <a:cxn ang="0">
                    <a:pos x="T10" y="T11"/>
                  </a:cxn>
                  <a:cxn ang="0">
                    <a:pos x="T12" y="T13"/>
                  </a:cxn>
                </a:cxnLst>
                <a:rect l="0" t="0" r="r" b="b"/>
                <a:pathLst>
                  <a:path w="197" h="171">
                    <a:moveTo>
                      <a:pt x="197" y="171"/>
                    </a:moveTo>
                    <a:cubicBezTo>
                      <a:pt x="180" y="152"/>
                      <a:pt x="185" y="133"/>
                      <a:pt x="183" y="127"/>
                    </a:cubicBezTo>
                    <a:cubicBezTo>
                      <a:pt x="178" y="109"/>
                      <a:pt x="179" y="92"/>
                      <a:pt x="172" y="74"/>
                    </a:cubicBezTo>
                    <a:cubicBezTo>
                      <a:pt x="149" y="21"/>
                      <a:pt x="38" y="0"/>
                      <a:pt x="6" y="100"/>
                    </a:cubicBezTo>
                    <a:cubicBezTo>
                      <a:pt x="0" y="116"/>
                      <a:pt x="7" y="144"/>
                      <a:pt x="14" y="159"/>
                    </a:cubicBezTo>
                    <a:cubicBezTo>
                      <a:pt x="19" y="157"/>
                      <a:pt x="44" y="118"/>
                      <a:pt x="56" y="91"/>
                    </a:cubicBezTo>
                    <a:cubicBezTo>
                      <a:pt x="84" y="140"/>
                      <a:pt x="164" y="165"/>
                      <a:pt x="197" y="171"/>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72" name="Freeform 151">
                <a:extLst>
                  <a:ext uri="{FF2B5EF4-FFF2-40B4-BE49-F238E27FC236}">
                    <a16:creationId xmlns:a16="http://schemas.microsoft.com/office/drawing/2014/main" id="{A2EDF434-E7E9-4195-A0DB-7AA064435612}"/>
                  </a:ext>
                </a:extLst>
              </p:cNvPr>
              <p:cNvSpPr>
                <a:spLocks/>
              </p:cNvSpPr>
              <p:nvPr/>
            </p:nvSpPr>
            <p:spPr bwMode="auto">
              <a:xfrm>
                <a:off x="2161354" y="5834229"/>
                <a:ext cx="620642" cy="28458"/>
              </a:xfrm>
              <a:custGeom>
                <a:avLst/>
                <a:gdLst>
                  <a:gd name="T0" fmla="*/ 328 w 336"/>
                  <a:gd name="T1" fmla="*/ 15 h 15"/>
                  <a:gd name="T2" fmla="*/ 7 w 336"/>
                  <a:gd name="T3" fmla="*/ 15 h 15"/>
                  <a:gd name="T4" fmla="*/ 0 w 336"/>
                  <a:gd name="T5" fmla="*/ 7 h 15"/>
                  <a:gd name="T6" fmla="*/ 7 w 336"/>
                  <a:gd name="T7" fmla="*/ 0 h 15"/>
                  <a:gd name="T8" fmla="*/ 328 w 336"/>
                  <a:gd name="T9" fmla="*/ 0 h 15"/>
                  <a:gd name="T10" fmla="*/ 336 w 336"/>
                  <a:gd name="T11" fmla="*/ 7 h 15"/>
                  <a:gd name="T12" fmla="*/ 328 w 33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336" h="15">
                    <a:moveTo>
                      <a:pt x="328" y="15"/>
                    </a:moveTo>
                    <a:cubicBezTo>
                      <a:pt x="7" y="15"/>
                      <a:pt x="7" y="15"/>
                      <a:pt x="7" y="15"/>
                    </a:cubicBezTo>
                    <a:cubicBezTo>
                      <a:pt x="3" y="15"/>
                      <a:pt x="0" y="11"/>
                      <a:pt x="0" y="7"/>
                    </a:cubicBezTo>
                    <a:cubicBezTo>
                      <a:pt x="0" y="3"/>
                      <a:pt x="3" y="0"/>
                      <a:pt x="7" y="0"/>
                    </a:cubicBezTo>
                    <a:cubicBezTo>
                      <a:pt x="328" y="0"/>
                      <a:pt x="328" y="0"/>
                      <a:pt x="328" y="0"/>
                    </a:cubicBezTo>
                    <a:cubicBezTo>
                      <a:pt x="332" y="0"/>
                      <a:pt x="336" y="3"/>
                      <a:pt x="336" y="7"/>
                    </a:cubicBezTo>
                    <a:cubicBezTo>
                      <a:pt x="336" y="11"/>
                      <a:pt x="332" y="15"/>
                      <a:pt x="328" y="15"/>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73" name="Freeform 152">
                <a:extLst>
                  <a:ext uri="{FF2B5EF4-FFF2-40B4-BE49-F238E27FC236}">
                    <a16:creationId xmlns:a16="http://schemas.microsoft.com/office/drawing/2014/main" id="{87C52A78-4764-44BC-9E64-E5BB08FAB5C8}"/>
                  </a:ext>
                </a:extLst>
              </p:cNvPr>
              <p:cNvSpPr>
                <a:spLocks/>
              </p:cNvSpPr>
              <p:nvPr/>
            </p:nvSpPr>
            <p:spPr bwMode="auto">
              <a:xfrm>
                <a:off x="2161354" y="5385686"/>
                <a:ext cx="620642" cy="448543"/>
              </a:xfrm>
              <a:custGeom>
                <a:avLst/>
                <a:gdLst>
                  <a:gd name="T0" fmla="*/ 316 w 336"/>
                  <a:gd name="T1" fmla="*/ 244 h 244"/>
                  <a:gd name="T2" fmla="*/ 20 w 336"/>
                  <a:gd name="T3" fmla="*/ 244 h 244"/>
                  <a:gd name="T4" fmla="*/ 0 w 336"/>
                  <a:gd name="T5" fmla="*/ 224 h 244"/>
                  <a:gd name="T6" fmla="*/ 0 w 336"/>
                  <a:gd name="T7" fmla="*/ 20 h 244"/>
                  <a:gd name="T8" fmla="*/ 20 w 336"/>
                  <a:gd name="T9" fmla="*/ 0 h 244"/>
                  <a:gd name="T10" fmla="*/ 316 w 336"/>
                  <a:gd name="T11" fmla="*/ 0 h 244"/>
                  <a:gd name="T12" fmla="*/ 336 w 336"/>
                  <a:gd name="T13" fmla="*/ 20 h 244"/>
                  <a:gd name="T14" fmla="*/ 336 w 336"/>
                  <a:gd name="T15" fmla="*/ 224 h 244"/>
                  <a:gd name="T16" fmla="*/ 316 w 336"/>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244">
                    <a:moveTo>
                      <a:pt x="316" y="244"/>
                    </a:moveTo>
                    <a:cubicBezTo>
                      <a:pt x="20" y="244"/>
                      <a:pt x="20" y="244"/>
                      <a:pt x="20" y="244"/>
                    </a:cubicBezTo>
                    <a:cubicBezTo>
                      <a:pt x="9" y="244"/>
                      <a:pt x="0" y="235"/>
                      <a:pt x="0" y="224"/>
                    </a:cubicBezTo>
                    <a:cubicBezTo>
                      <a:pt x="0" y="20"/>
                      <a:pt x="0" y="20"/>
                      <a:pt x="0" y="20"/>
                    </a:cubicBezTo>
                    <a:cubicBezTo>
                      <a:pt x="0" y="9"/>
                      <a:pt x="9" y="0"/>
                      <a:pt x="20" y="0"/>
                    </a:cubicBezTo>
                    <a:cubicBezTo>
                      <a:pt x="316" y="0"/>
                      <a:pt x="316" y="0"/>
                      <a:pt x="316" y="0"/>
                    </a:cubicBezTo>
                    <a:cubicBezTo>
                      <a:pt x="327" y="0"/>
                      <a:pt x="336" y="9"/>
                      <a:pt x="336" y="20"/>
                    </a:cubicBezTo>
                    <a:cubicBezTo>
                      <a:pt x="336" y="224"/>
                      <a:pt x="336" y="224"/>
                      <a:pt x="336" y="224"/>
                    </a:cubicBezTo>
                    <a:cubicBezTo>
                      <a:pt x="336" y="235"/>
                      <a:pt x="327" y="244"/>
                      <a:pt x="316" y="244"/>
                    </a:cubicBezTo>
                  </a:path>
                </a:pathLst>
              </a:custGeom>
              <a:solidFill>
                <a:srgbClr val="BD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74" name="Freeform 154">
                <a:extLst>
                  <a:ext uri="{FF2B5EF4-FFF2-40B4-BE49-F238E27FC236}">
                    <a16:creationId xmlns:a16="http://schemas.microsoft.com/office/drawing/2014/main" id="{68881FC0-A377-4C5F-9CF6-DC67BC973356}"/>
                  </a:ext>
                </a:extLst>
              </p:cNvPr>
              <p:cNvSpPr>
                <a:spLocks/>
              </p:cNvSpPr>
              <p:nvPr/>
            </p:nvSpPr>
            <p:spPr bwMode="auto">
              <a:xfrm>
                <a:off x="2161354" y="5385686"/>
                <a:ext cx="32523" cy="36589"/>
              </a:xfrm>
              <a:custGeom>
                <a:avLst/>
                <a:gdLst>
                  <a:gd name="T0" fmla="*/ 18 w 18"/>
                  <a:gd name="T1" fmla="*/ 0 h 20"/>
                  <a:gd name="T2" fmla="*/ 14 w 18"/>
                  <a:gd name="T3" fmla="*/ 0 h 20"/>
                  <a:gd name="T4" fmla="*/ 0 w 18"/>
                  <a:gd name="T5" fmla="*/ 14 h 20"/>
                  <a:gd name="T6" fmla="*/ 0 w 18"/>
                  <a:gd name="T7" fmla="*/ 20 h 20"/>
                  <a:gd name="T8" fmla="*/ 18 w 18"/>
                  <a:gd name="T9" fmla="*/ 0 h 20"/>
                  <a:gd name="T10" fmla="*/ 18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8" y="0"/>
                    </a:moveTo>
                    <a:cubicBezTo>
                      <a:pt x="14" y="0"/>
                      <a:pt x="14" y="0"/>
                      <a:pt x="14" y="0"/>
                    </a:cubicBezTo>
                    <a:cubicBezTo>
                      <a:pt x="6" y="0"/>
                      <a:pt x="0" y="7"/>
                      <a:pt x="0" y="14"/>
                    </a:cubicBezTo>
                    <a:cubicBezTo>
                      <a:pt x="0" y="20"/>
                      <a:pt x="0" y="20"/>
                      <a:pt x="0" y="20"/>
                    </a:cubicBezTo>
                    <a:cubicBezTo>
                      <a:pt x="0" y="10"/>
                      <a:pt x="8" y="1"/>
                      <a:pt x="18" y="0"/>
                    </a:cubicBezTo>
                    <a:cubicBezTo>
                      <a:pt x="18" y="0"/>
                      <a:pt x="18" y="0"/>
                      <a:pt x="18" y="0"/>
                    </a:cubicBezTo>
                  </a:path>
                </a:pathLst>
              </a:custGeom>
              <a:solidFill>
                <a:srgbClr val="726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75" name="Freeform 155">
                <a:extLst>
                  <a:ext uri="{FF2B5EF4-FFF2-40B4-BE49-F238E27FC236}">
                    <a16:creationId xmlns:a16="http://schemas.microsoft.com/office/drawing/2014/main" id="{D26A41C4-CDBB-4802-A11D-514A159414FA}"/>
                  </a:ext>
                </a:extLst>
              </p:cNvPr>
              <p:cNvSpPr>
                <a:spLocks/>
              </p:cNvSpPr>
              <p:nvPr/>
            </p:nvSpPr>
            <p:spPr bwMode="auto">
              <a:xfrm>
                <a:off x="2193877" y="5385686"/>
                <a:ext cx="203267" cy="0"/>
              </a:xfrm>
              <a:custGeom>
                <a:avLst/>
                <a:gdLst>
                  <a:gd name="T0" fmla="*/ 110 w 110"/>
                  <a:gd name="T1" fmla="*/ 0 w 110"/>
                  <a:gd name="T2" fmla="*/ 0 w 110"/>
                  <a:gd name="T3" fmla="*/ 2 w 110"/>
                  <a:gd name="T4" fmla="*/ 110 w 110"/>
                </a:gdLst>
                <a:ahLst/>
                <a:cxnLst>
                  <a:cxn ang="0">
                    <a:pos x="T0" y="0"/>
                  </a:cxn>
                  <a:cxn ang="0">
                    <a:pos x="T1" y="0"/>
                  </a:cxn>
                  <a:cxn ang="0">
                    <a:pos x="T2" y="0"/>
                  </a:cxn>
                  <a:cxn ang="0">
                    <a:pos x="T3" y="0"/>
                  </a:cxn>
                  <a:cxn ang="0">
                    <a:pos x="T4" y="0"/>
                  </a:cxn>
                </a:cxnLst>
                <a:rect l="0" t="0" r="r" b="b"/>
                <a:pathLst>
                  <a:path w="110">
                    <a:moveTo>
                      <a:pt x="110" y="0"/>
                    </a:moveTo>
                    <a:cubicBezTo>
                      <a:pt x="0" y="0"/>
                      <a:pt x="0" y="0"/>
                      <a:pt x="0" y="0"/>
                    </a:cubicBezTo>
                    <a:cubicBezTo>
                      <a:pt x="0" y="0"/>
                      <a:pt x="0" y="0"/>
                      <a:pt x="0" y="0"/>
                    </a:cubicBezTo>
                    <a:cubicBezTo>
                      <a:pt x="0" y="0"/>
                      <a:pt x="1" y="0"/>
                      <a:pt x="2" y="0"/>
                    </a:cubicBezTo>
                    <a:cubicBezTo>
                      <a:pt x="110" y="0"/>
                      <a:pt x="110" y="0"/>
                      <a:pt x="110" y="0"/>
                    </a:cubicBezTo>
                  </a:path>
                </a:pathLst>
              </a:custGeom>
              <a:solidFill>
                <a:srgbClr val="686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76" name="Freeform 156">
                <a:extLst>
                  <a:ext uri="{FF2B5EF4-FFF2-40B4-BE49-F238E27FC236}">
                    <a16:creationId xmlns:a16="http://schemas.microsoft.com/office/drawing/2014/main" id="{C42F1EAF-F93A-45B3-8CE5-741B706832E8}"/>
                  </a:ext>
                </a:extLst>
              </p:cNvPr>
              <p:cNvSpPr>
                <a:spLocks/>
              </p:cNvSpPr>
              <p:nvPr/>
            </p:nvSpPr>
            <p:spPr bwMode="auto">
              <a:xfrm>
                <a:off x="2161354" y="5797641"/>
                <a:ext cx="27102" cy="36589"/>
              </a:xfrm>
              <a:custGeom>
                <a:avLst/>
                <a:gdLst>
                  <a:gd name="T0" fmla="*/ 0 w 15"/>
                  <a:gd name="T1" fmla="*/ 0 h 20"/>
                  <a:gd name="T2" fmla="*/ 0 w 15"/>
                  <a:gd name="T3" fmla="*/ 6 h 20"/>
                  <a:gd name="T4" fmla="*/ 10 w 15"/>
                  <a:gd name="T5" fmla="*/ 20 h 20"/>
                  <a:gd name="T6" fmla="*/ 15 w 15"/>
                  <a:gd name="T7" fmla="*/ 20 h 20"/>
                  <a:gd name="T8" fmla="*/ 0 w 15"/>
                  <a:gd name="T9" fmla="*/ 0 h 20"/>
                </a:gdLst>
                <a:ahLst/>
                <a:cxnLst>
                  <a:cxn ang="0">
                    <a:pos x="T0" y="T1"/>
                  </a:cxn>
                  <a:cxn ang="0">
                    <a:pos x="T2" y="T3"/>
                  </a:cxn>
                  <a:cxn ang="0">
                    <a:pos x="T4" y="T5"/>
                  </a:cxn>
                  <a:cxn ang="0">
                    <a:pos x="T6" y="T7"/>
                  </a:cxn>
                  <a:cxn ang="0">
                    <a:pos x="T8" y="T9"/>
                  </a:cxn>
                </a:cxnLst>
                <a:rect l="0" t="0" r="r" b="b"/>
                <a:pathLst>
                  <a:path w="15" h="20">
                    <a:moveTo>
                      <a:pt x="0" y="0"/>
                    </a:moveTo>
                    <a:cubicBezTo>
                      <a:pt x="0" y="6"/>
                      <a:pt x="0" y="6"/>
                      <a:pt x="0" y="6"/>
                    </a:cubicBezTo>
                    <a:cubicBezTo>
                      <a:pt x="0" y="13"/>
                      <a:pt x="4" y="18"/>
                      <a:pt x="10" y="20"/>
                    </a:cubicBezTo>
                    <a:cubicBezTo>
                      <a:pt x="15" y="20"/>
                      <a:pt x="15" y="20"/>
                      <a:pt x="15" y="20"/>
                    </a:cubicBezTo>
                    <a:cubicBezTo>
                      <a:pt x="6"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77" name="Freeform 157">
                <a:extLst>
                  <a:ext uri="{FF2B5EF4-FFF2-40B4-BE49-F238E27FC236}">
                    <a16:creationId xmlns:a16="http://schemas.microsoft.com/office/drawing/2014/main" id="{D1FF08EB-D34B-4E17-8B48-F623BEEFCD48}"/>
                  </a:ext>
                </a:extLst>
              </p:cNvPr>
              <p:cNvSpPr>
                <a:spLocks/>
              </p:cNvSpPr>
              <p:nvPr/>
            </p:nvSpPr>
            <p:spPr bwMode="auto">
              <a:xfrm>
                <a:off x="2178971" y="5834229"/>
                <a:ext cx="18972" cy="0"/>
              </a:xfrm>
              <a:custGeom>
                <a:avLst/>
                <a:gdLst>
                  <a:gd name="T0" fmla="*/ 5 w 10"/>
                  <a:gd name="T1" fmla="*/ 0 w 10"/>
                  <a:gd name="T2" fmla="*/ 4 w 10"/>
                  <a:gd name="T3" fmla="*/ 10 w 10"/>
                  <a:gd name="T4" fmla="*/ 5 w 10"/>
                </a:gdLst>
                <a:ahLst/>
                <a:cxnLst>
                  <a:cxn ang="0">
                    <a:pos x="T0" y="0"/>
                  </a:cxn>
                  <a:cxn ang="0">
                    <a:pos x="T1" y="0"/>
                  </a:cxn>
                  <a:cxn ang="0">
                    <a:pos x="T2" y="0"/>
                  </a:cxn>
                  <a:cxn ang="0">
                    <a:pos x="T3" y="0"/>
                  </a:cxn>
                  <a:cxn ang="0">
                    <a:pos x="T4" y="0"/>
                  </a:cxn>
                </a:cxnLst>
                <a:rect l="0" t="0" r="r" b="b"/>
                <a:pathLst>
                  <a:path w="10">
                    <a:moveTo>
                      <a:pt x="5" y="0"/>
                    </a:moveTo>
                    <a:cubicBezTo>
                      <a:pt x="0" y="0"/>
                      <a:pt x="0" y="0"/>
                      <a:pt x="0" y="0"/>
                    </a:cubicBezTo>
                    <a:cubicBezTo>
                      <a:pt x="1" y="0"/>
                      <a:pt x="2" y="0"/>
                      <a:pt x="4" y="0"/>
                    </a:cubicBezTo>
                    <a:cubicBezTo>
                      <a:pt x="10" y="0"/>
                      <a:pt x="10" y="0"/>
                      <a:pt x="10" y="0"/>
                    </a:cubicBezTo>
                    <a:cubicBezTo>
                      <a:pt x="8" y="0"/>
                      <a:pt x="7" y="0"/>
                      <a:pt x="5" y="0"/>
                    </a:cubicBezTo>
                  </a:path>
                </a:pathLst>
              </a:custGeom>
              <a:solidFill>
                <a:srgbClr val="BDBD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78" name="Freeform 158">
                <a:extLst>
                  <a:ext uri="{FF2B5EF4-FFF2-40B4-BE49-F238E27FC236}">
                    <a16:creationId xmlns:a16="http://schemas.microsoft.com/office/drawing/2014/main" id="{BDCF2B91-653C-4D12-B6B4-06F9C48C78E0}"/>
                  </a:ext>
                </a:extLst>
              </p:cNvPr>
              <p:cNvSpPr>
                <a:spLocks/>
              </p:cNvSpPr>
              <p:nvPr/>
            </p:nvSpPr>
            <p:spPr bwMode="auto">
              <a:xfrm>
                <a:off x="2161354" y="5385686"/>
                <a:ext cx="478356" cy="448543"/>
              </a:xfrm>
              <a:custGeom>
                <a:avLst/>
                <a:gdLst>
                  <a:gd name="T0" fmla="*/ 259 w 259"/>
                  <a:gd name="T1" fmla="*/ 0 h 244"/>
                  <a:gd name="T2" fmla="*/ 208 w 259"/>
                  <a:gd name="T3" fmla="*/ 0 h 244"/>
                  <a:gd name="T4" fmla="*/ 180 w 259"/>
                  <a:gd name="T5" fmla="*/ 0 h 244"/>
                  <a:gd name="T6" fmla="*/ 155 w 259"/>
                  <a:gd name="T7" fmla="*/ 0 h 244"/>
                  <a:gd name="T8" fmla="*/ 128 w 259"/>
                  <a:gd name="T9" fmla="*/ 0 h 244"/>
                  <a:gd name="T10" fmla="*/ 20 w 259"/>
                  <a:gd name="T11" fmla="*/ 0 h 244"/>
                  <a:gd name="T12" fmla="*/ 18 w 259"/>
                  <a:gd name="T13" fmla="*/ 0 h 244"/>
                  <a:gd name="T14" fmla="*/ 0 w 259"/>
                  <a:gd name="T15" fmla="*/ 20 h 244"/>
                  <a:gd name="T16" fmla="*/ 0 w 259"/>
                  <a:gd name="T17" fmla="*/ 224 h 244"/>
                  <a:gd name="T18" fmla="*/ 15 w 259"/>
                  <a:gd name="T19" fmla="*/ 244 h 244"/>
                  <a:gd name="T20" fmla="*/ 20 w 259"/>
                  <a:gd name="T21" fmla="*/ 244 h 244"/>
                  <a:gd name="T22" fmla="*/ 62 w 259"/>
                  <a:gd name="T23" fmla="*/ 244 h 244"/>
                  <a:gd name="T24" fmla="*/ 259 w 259"/>
                  <a:gd name="T25"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244">
                    <a:moveTo>
                      <a:pt x="259" y="0"/>
                    </a:moveTo>
                    <a:cubicBezTo>
                      <a:pt x="208" y="0"/>
                      <a:pt x="208" y="0"/>
                      <a:pt x="208" y="0"/>
                    </a:cubicBezTo>
                    <a:cubicBezTo>
                      <a:pt x="180" y="0"/>
                      <a:pt x="180" y="0"/>
                      <a:pt x="180" y="0"/>
                    </a:cubicBezTo>
                    <a:cubicBezTo>
                      <a:pt x="155" y="0"/>
                      <a:pt x="155" y="0"/>
                      <a:pt x="155" y="0"/>
                    </a:cubicBezTo>
                    <a:cubicBezTo>
                      <a:pt x="128" y="0"/>
                      <a:pt x="128" y="0"/>
                      <a:pt x="128" y="0"/>
                    </a:cubicBezTo>
                    <a:cubicBezTo>
                      <a:pt x="20" y="0"/>
                      <a:pt x="20" y="0"/>
                      <a:pt x="20" y="0"/>
                    </a:cubicBezTo>
                    <a:cubicBezTo>
                      <a:pt x="19" y="0"/>
                      <a:pt x="18" y="0"/>
                      <a:pt x="18" y="0"/>
                    </a:cubicBezTo>
                    <a:cubicBezTo>
                      <a:pt x="8" y="1"/>
                      <a:pt x="0" y="10"/>
                      <a:pt x="0" y="20"/>
                    </a:cubicBezTo>
                    <a:cubicBezTo>
                      <a:pt x="0" y="224"/>
                      <a:pt x="0" y="224"/>
                      <a:pt x="0" y="224"/>
                    </a:cubicBezTo>
                    <a:cubicBezTo>
                      <a:pt x="0" y="234"/>
                      <a:pt x="6" y="242"/>
                      <a:pt x="15" y="244"/>
                    </a:cubicBezTo>
                    <a:cubicBezTo>
                      <a:pt x="17" y="244"/>
                      <a:pt x="18" y="244"/>
                      <a:pt x="20" y="244"/>
                    </a:cubicBezTo>
                    <a:cubicBezTo>
                      <a:pt x="62" y="244"/>
                      <a:pt x="62" y="244"/>
                      <a:pt x="62" y="244"/>
                    </a:cubicBezTo>
                    <a:cubicBezTo>
                      <a:pt x="72" y="128"/>
                      <a:pt x="152" y="32"/>
                      <a:pt x="259" y="0"/>
                    </a:cubicBezTo>
                  </a:path>
                </a:pathLst>
              </a:custGeom>
              <a:solidFill>
                <a:srgbClr val="CA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sp>
          <p:nvSpPr>
            <p:cNvPr id="159" name="Oval 158">
              <a:extLst>
                <a:ext uri="{FF2B5EF4-FFF2-40B4-BE49-F238E27FC236}">
                  <a16:creationId xmlns:a16="http://schemas.microsoft.com/office/drawing/2014/main" id="{9D399C56-532F-42DB-AF94-B27AB1450ACB}"/>
                </a:ext>
              </a:extLst>
            </p:cNvPr>
            <p:cNvSpPr/>
            <p:nvPr/>
          </p:nvSpPr>
          <p:spPr>
            <a:xfrm>
              <a:off x="2410340" y="5545037"/>
              <a:ext cx="127534" cy="127535"/>
            </a:xfrm>
            <a:prstGeom prst="ellipse">
              <a:avLst/>
            </a:prstGeom>
            <a:solidFill>
              <a:srgbClr val="DB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grpSp>
        <p:nvGrpSpPr>
          <p:cNvPr id="179" name="Group 178">
            <a:extLst>
              <a:ext uri="{FF2B5EF4-FFF2-40B4-BE49-F238E27FC236}">
                <a16:creationId xmlns:a16="http://schemas.microsoft.com/office/drawing/2014/main" id="{BC7DA33A-FDDF-4013-BE8F-0B7A311C446E}"/>
              </a:ext>
            </a:extLst>
          </p:cNvPr>
          <p:cNvGrpSpPr>
            <a:grpSpLocks noChangeAspect="1"/>
          </p:cNvGrpSpPr>
          <p:nvPr/>
        </p:nvGrpSpPr>
        <p:grpSpPr>
          <a:xfrm>
            <a:off x="10539295" y="1442320"/>
            <a:ext cx="440833" cy="705022"/>
            <a:chOff x="847725" y="1550027"/>
            <a:chExt cx="722679" cy="1155774"/>
          </a:xfrm>
        </p:grpSpPr>
        <p:grpSp>
          <p:nvGrpSpPr>
            <p:cNvPr id="180" name="Group 179">
              <a:extLst>
                <a:ext uri="{FF2B5EF4-FFF2-40B4-BE49-F238E27FC236}">
                  <a16:creationId xmlns:a16="http://schemas.microsoft.com/office/drawing/2014/main" id="{F1376897-7E83-4CE9-BDFB-A89720F99E0D}"/>
                </a:ext>
              </a:extLst>
            </p:cNvPr>
            <p:cNvGrpSpPr/>
            <p:nvPr/>
          </p:nvGrpSpPr>
          <p:grpSpPr>
            <a:xfrm>
              <a:off x="847725" y="1550027"/>
              <a:ext cx="722679" cy="1155774"/>
              <a:chOff x="4854576" y="5640388"/>
              <a:chExt cx="895350" cy="1431925"/>
            </a:xfrm>
          </p:grpSpPr>
          <p:sp>
            <p:nvSpPr>
              <p:cNvPr id="182" name="Freeform 56">
                <a:extLst>
                  <a:ext uri="{FF2B5EF4-FFF2-40B4-BE49-F238E27FC236}">
                    <a16:creationId xmlns:a16="http://schemas.microsoft.com/office/drawing/2014/main" id="{F1389C19-B311-44B5-BD73-0AF0EE2EE433}"/>
                  </a:ext>
                </a:extLst>
              </p:cNvPr>
              <p:cNvSpPr>
                <a:spLocks/>
              </p:cNvSpPr>
              <p:nvPr/>
            </p:nvSpPr>
            <p:spPr bwMode="auto">
              <a:xfrm>
                <a:off x="5019676" y="5702301"/>
                <a:ext cx="544513" cy="814388"/>
              </a:xfrm>
              <a:custGeom>
                <a:avLst/>
                <a:gdLst>
                  <a:gd name="T0" fmla="*/ 233 w 252"/>
                  <a:gd name="T1" fmla="*/ 315 h 377"/>
                  <a:gd name="T2" fmla="*/ 233 w 252"/>
                  <a:gd name="T3" fmla="*/ 317 h 377"/>
                  <a:gd name="T4" fmla="*/ 227 w 252"/>
                  <a:gd name="T5" fmla="*/ 337 h 377"/>
                  <a:gd name="T6" fmla="*/ 215 w 252"/>
                  <a:gd name="T7" fmla="*/ 363 h 377"/>
                  <a:gd name="T8" fmla="*/ 208 w 252"/>
                  <a:gd name="T9" fmla="*/ 371 h 377"/>
                  <a:gd name="T10" fmla="*/ 188 w 252"/>
                  <a:gd name="T11" fmla="*/ 377 h 377"/>
                  <a:gd name="T12" fmla="*/ 65 w 252"/>
                  <a:gd name="T13" fmla="*/ 377 h 377"/>
                  <a:gd name="T14" fmla="*/ 44 w 252"/>
                  <a:gd name="T15" fmla="*/ 370 h 377"/>
                  <a:gd name="T16" fmla="*/ 37 w 252"/>
                  <a:gd name="T17" fmla="*/ 363 h 377"/>
                  <a:gd name="T18" fmla="*/ 25 w 252"/>
                  <a:gd name="T19" fmla="*/ 337 h 377"/>
                  <a:gd name="T20" fmla="*/ 20 w 252"/>
                  <a:gd name="T21" fmla="*/ 317 h 377"/>
                  <a:gd name="T22" fmla="*/ 19 w 252"/>
                  <a:gd name="T23" fmla="*/ 315 h 377"/>
                  <a:gd name="T24" fmla="*/ 49 w 252"/>
                  <a:gd name="T25" fmla="*/ 35 h 377"/>
                  <a:gd name="T26" fmla="*/ 126 w 252"/>
                  <a:gd name="T27" fmla="*/ 0 h 377"/>
                  <a:gd name="T28" fmla="*/ 191 w 252"/>
                  <a:gd name="T29" fmla="*/ 24 h 377"/>
                  <a:gd name="T30" fmla="*/ 203 w 252"/>
                  <a:gd name="T31" fmla="*/ 35 h 377"/>
                  <a:gd name="T32" fmla="*/ 208 w 252"/>
                  <a:gd name="T33" fmla="*/ 40 h 377"/>
                  <a:gd name="T34" fmla="*/ 233 w 252"/>
                  <a:gd name="T35" fmla="*/ 315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377">
                    <a:moveTo>
                      <a:pt x="233" y="315"/>
                    </a:moveTo>
                    <a:cubicBezTo>
                      <a:pt x="233" y="316"/>
                      <a:pt x="233" y="317"/>
                      <a:pt x="233" y="317"/>
                    </a:cubicBezTo>
                    <a:cubicBezTo>
                      <a:pt x="231" y="325"/>
                      <a:pt x="229" y="331"/>
                      <a:pt x="227" y="337"/>
                    </a:cubicBezTo>
                    <a:cubicBezTo>
                      <a:pt x="224" y="348"/>
                      <a:pt x="220" y="357"/>
                      <a:pt x="215" y="363"/>
                    </a:cubicBezTo>
                    <a:cubicBezTo>
                      <a:pt x="213" y="366"/>
                      <a:pt x="211" y="369"/>
                      <a:pt x="208" y="371"/>
                    </a:cubicBezTo>
                    <a:cubicBezTo>
                      <a:pt x="202" y="375"/>
                      <a:pt x="196" y="377"/>
                      <a:pt x="188" y="377"/>
                    </a:cubicBezTo>
                    <a:cubicBezTo>
                      <a:pt x="65" y="377"/>
                      <a:pt x="65" y="377"/>
                      <a:pt x="65" y="377"/>
                    </a:cubicBezTo>
                    <a:cubicBezTo>
                      <a:pt x="56" y="377"/>
                      <a:pt x="49" y="375"/>
                      <a:pt x="44" y="370"/>
                    </a:cubicBezTo>
                    <a:cubicBezTo>
                      <a:pt x="42" y="368"/>
                      <a:pt x="39" y="366"/>
                      <a:pt x="37" y="363"/>
                    </a:cubicBezTo>
                    <a:cubicBezTo>
                      <a:pt x="32" y="357"/>
                      <a:pt x="29" y="348"/>
                      <a:pt x="25" y="337"/>
                    </a:cubicBezTo>
                    <a:cubicBezTo>
                      <a:pt x="23" y="331"/>
                      <a:pt x="21" y="325"/>
                      <a:pt x="20" y="317"/>
                    </a:cubicBezTo>
                    <a:cubicBezTo>
                      <a:pt x="19" y="317"/>
                      <a:pt x="19" y="316"/>
                      <a:pt x="19" y="315"/>
                    </a:cubicBezTo>
                    <a:cubicBezTo>
                      <a:pt x="0" y="230"/>
                      <a:pt x="6" y="80"/>
                      <a:pt x="49" y="35"/>
                    </a:cubicBezTo>
                    <a:cubicBezTo>
                      <a:pt x="67" y="16"/>
                      <a:pt x="89" y="0"/>
                      <a:pt x="126" y="0"/>
                    </a:cubicBezTo>
                    <a:cubicBezTo>
                      <a:pt x="155" y="0"/>
                      <a:pt x="175" y="10"/>
                      <a:pt x="191" y="24"/>
                    </a:cubicBezTo>
                    <a:cubicBezTo>
                      <a:pt x="196" y="27"/>
                      <a:pt x="199" y="31"/>
                      <a:pt x="203" y="35"/>
                    </a:cubicBezTo>
                    <a:cubicBezTo>
                      <a:pt x="205" y="36"/>
                      <a:pt x="206" y="38"/>
                      <a:pt x="208" y="40"/>
                    </a:cubicBezTo>
                    <a:cubicBezTo>
                      <a:pt x="247" y="90"/>
                      <a:pt x="252" y="233"/>
                      <a:pt x="233" y="315"/>
                    </a:cubicBezTo>
                  </a:path>
                </a:pathLst>
              </a:custGeom>
              <a:solidFill>
                <a:srgbClr val="4F3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83" name="Freeform 57">
                <a:extLst>
                  <a:ext uri="{FF2B5EF4-FFF2-40B4-BE49-F238E27FC236}">
                    <a16:creationId xmlns:a16="http://schemas.microsoft.com/office/drawing/2014/main" id="{15A6C30A-A845-45C2-A73C-04AB1336A390}"/>
                  </a:ext>
                </a:extLst>
              </p:cNvPr>
              <p:cNvSpPr>
                <a:spLocks/>
              </p:cNvSpPr>
              <p:nvPr/>
            </p:nvSpPr>
            <p:spPr bwMode="auto">
              <a:xfrm>
                <a:off x="5194301" y="6264276"/>
                <a:ext cx="215900" cy="330200"/>
              </a:xfrm>
              <a:custGeom>
                <a:avLst/>
                <a:gdLst>
                  <a:gd name="T0" fmla="*/ 115 w 136"/>
                  <a:gd name="T1" fmla="*/ 58 h 208"/>
                  <a:gd name="T2" fmla="*/ 115 w 136"/>
                  <a:gd name="T3" fmla="*/ 0 h 208"/>
                  <a:gd name="T4" fmla="*/ 22 w 136"/>
                  <a:gd name="T5" fmla="*/ 0 h 208"/>
                  <a:gd name="T6" fmla="*/ 22 w 136"/>
                  <a:gd name="T7" fmla="*/ 58 h 208"/>
                  <a:gd name="T8" fmla="*/ 0 w 136"/>
                  <a:gd name="T9" fmla="*/ 61 h 208"/>
                  <a:gd name="T10" fmla="*/ 22 w 136"/>
                  <a:gd name="T11" fmla="*/ 208 h 208"/>
                  <a:gd name="T12" fmla="*/ 115 w 136"/>
                  <a:gd name="T13" fmla="*/ 208 h 208"/>
                  <a:gd name="T14" fmla="*/ 136 w 136"/>
                  <a:gd name="T15" fmla="*/ 61 h 208"/>
                  <a:gd name="T16" fmla="*/ 115 w 136"/>
                  <a:gd name="T17" fmla="*/ 5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208">
                    <a:moveTo>
                      <a:pt x="115" y="58"/>
                    </a:moveTo>
                    <a:lnTo>
                      <a:pt x="115" y="0"/>
                    </a:lnTo>
                    <a:lnTo>
                      <a:pt x="22" y="0"/>
                    </a:lnTo>
                    <a:lnTo>
                      <a:pt x="22" y="58"/>
                    </a:lnTo>
                    <a:lnTo>
                      <a:pt x="0" y="61"/>
                    </a:lnTo>
                    <a:lnTo>
                      <a:pt x="22" y="208"/>
                    </a:lnTo>
                    <a:lnTo>
                      <a:pt x="115" y="208"/>
                    </a:lnTo>
                    <a:lnTo>
                      <a:pt x="136" y="61"/>
                    </a:lnTo>
                    <a:lnTo>
                      <a:pt x="115" y="58"/>
                    </a:lnTo>
                    <a:close/>
                  </a:path>
                </a:pathLst>
              </a:custGeom>
              <a:solidFill>
                <a:srgbClr val="F6CC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84" name="Freeform 58">
                <a:extLst>
                  <a:ext uri="{FF2B5EF4-FFF2-40B4-BE49-F238E27FC236}">
                    <a16:creationId xmlns:a16="http://schemas.microsoft.com/office/drawing/2014/main" id="{B92C4CA0-14CB-4DE1-B002-8A7F7ECB3347}"/>
                  </a:ext>
                </a:extLst>
              </p:cNvPr>
              <p:cNvSpPr>
                <a:spLocks/>
              </p:cNvSpPr>
              <p:nvPr/>
            </p:nvSpPr>
            <p:spPr bwMode="auto">
              <a:xfrm>
                <a:off x="5194301" y="6264276"/>
                <a:ext cx="215900" cy="330200"/>
              </a:xfrm>
              <a:custGeom>
                <a:avLst/>
                <a:gdLst>
                  <a:gd name="T0" fmla="*/ 115 w 136"/>
                  <a:gd name="T1" fmla="*/ 58 h 208"/>
                  <a:gd name="T2" fmla="*/ 115 w 136"/>
                  <a:gd name="T3" fmla="*/ 0 h 208"/>
                  <a:gd name="T4" fmla="*/ 22 w 136"/>
                  <a:gd name="T5" fmla="*/ 0 h 208"/>
                  <a:gd name="T6" fmla="*/ 22 w 136"/>
                  <a:gd name="T7" fmla="*/ 58 h 208"/>
                  <a:gd name="T8" fmla="*/ 0 w 136"/>
                  <a:gd name="T9" fmla="*/ 61 h 208"/>
                  <a:gd name="T10" fmla="*/ 22 w 136"/>
                  <a:gd name="T11" fmla="*/ 208 h 208"/>
                  <a:gd name="T12" fmla="*/ 115 w 136"/>
                  <a:gd name="T13" fmla="*/ 208 h 208"/>
                  <a:gd name="T14" fmla="*/ 136 w 136"/>
                  <a:gd name="T15" fmla="*/ 61 h 208"/>
                  <a:gd name="T16" fmla="*/ 115 w 136"/>
                  <a:gd name="T17" fmla="*/ 5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208">
                    <a:moveTo>
                      <a:pt x="115" y="58"/>
                    </a:moveTo>
                    <a:lnTo>
                      <a:pt x="115" y="0"/>
                    </a:lnTo>
                    <a:lnTo>
                      <a:pt x="22" y="0"/>
                    </a:lnTo>
                    <a:lnTo>
                      <a:pt x="22" y="58"/>
                    </a:lnTo>
                    <a:lnTo>
                      <a:pt x="0" y="61"/>
                    </a:lnTo>
                    <a:lnTo>
                      <a:pt x="22" y="208"/>
                    </a:lnTo>
                    <a:lnTo>
                      <a:pt x="115" y="208"/>
                    </a:lnTo>
                    <a:lnTo>
                      <a:pt x="136" y="61"/>
                    </a:lnTo>
                    <a:lnTo>
                      <a:pt x="115"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85" name="Freeform 59">
                <a:extLst>
                  <a:ext uri="{FF2B5EF4-FFF2-40B4-BE49-F238E27FC236}">
                    <a16:creationId xmlns:a16="http://schemas.microsoft.com/office/drawing/2014/main" id="{908F3C75-7979-4EF5-BA3C-1F4A2C6F390D}"/>
                  </a:ext>
                </a:extLst>
              </p:cNvPr>
              <p:cNvSpPr>
                <a:spLocks/>
              </p:cNvSpPr>
              <p:nvPr/>
            </p:nvSpPr>
            <p:spPr bwMode="auto">
              <a:xfrm>
                <a:off x="5229226" y="6276976"/>
                <a:ext cx="0" cy="20638"/>
              </a:xfrm>
              <a:custGeom>
                <a:avLst/>
                <a:gdLst>
                  <a:gd name="T0" fmla="*/ 0 h 13"/>
                  <a:gd name="T1" fmla="*/ 13 h 13"/>
                  <a:gd name="T2" fmla="*/ 0 h 13"/>
                  <a:gd name="T3" fmla="*/ 0 h 13"/>
                </a:gdLst>
                <a:ahLst/>
                <a:cxnLst>
                  <a:cxn ang="0">
                    <a:pos x="0" y="T0"/>
                  </a:cxn>
                  <a:cxn ang="0">
                    <a:pos x="0" y="T1"/>
                  </a:cxn>
                  <a:cxn ang="0">
                    <a:pos x="0" y="T2"/>
                  </a:cxn>
                  <a:cxn ang="0">
                    <a:pos x="0" y="T3"/>
                  </a:cxn>
                </a:cxnLst>
                <a:rect l="0" t="0" r="r" b="b"/>
                <a:pathLst>
                  <a:path h="13">
                    <a:moveTo>
                      <a:pt x="0" y="0"/>
                    </a:moveTo>
                    <a:lnTo>
                      <a:pt x="0" y="13"/>
                    </a:lnTo>
                    <a:lnTo>
                      <a:pt x="0" y="0"/>
                    </a:lnTo>
                    <a:lnTo>
                      <a:pt x="0" y="0"/>
                    </a:lnTo>
                    <a:close/>
                  </a:path>
                </a:pathLst>
              </a:custGeom>
              <a:solidFill>
                <a:srgbClr val="4C30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86" name="Freeform 60">
                <a:extLst>
                  <a:ext uri="{FF2B5EF4-FFF2-40B4-BE49-F238E27FC236}">
                    <a16:creationId xmlns:a16="http://schemas.microsoft.com/office/drawing/2014/main" id="{F3A3CEFC-BF83-4C5F-8B83-D71487C19B46}"/>
                  </a:ext>
                </a:extLst>
              </p:cNvPr>
              <p:cNvSpPr>
                <a:spLocks/>
              </p:cNvSpPr>
              <p:nvPr/>
            </p:nvSpPr>
            <p:spPr bwMode="auto">
              <a:xfrm>
                <a:off x="5229226" y="6276976"/>
                <a:ext cx="0" cy="20638"/>
              </a:xfrm>
              <a:custGeom>
                <a:avLst/>
                <a:gdLst>
                  <a:gd name="T0" fmla="*/ 0 h 13"/>
                  <a:gd name="T1" fmla="*/ 13 h 13"/>
                  <a:gd name="T2" fmla="*/ 0 h 13"/>
                  <a:gd name="T3" fmla="*/ 0 h 13"/>
                </a:gdLst>
                <a:ahLst/>
                <a:cxnLst>
                  <a:cxn ang="0">
                    <a:pos x="0" y="T0"/>
                  </a:cxn>
                  <a:cxn ang="0">
                    <a:pos x="0" y="T1"/>
                  </a:cxn>
                  <a:cxn ang="0">
                    <a:pos x="0" y="T2"/>
                  </a:cxn>
                  <a:cxn ang="0">
                    <a:pos x="0" y="T3"/>
                  </a:cxn>
                </a:cxnLst>
                <a:rect l="0" t="0" r="r" b="b"/>
                <a:pathLst>
                  <a:path h="13">
                    <a:moveTo>
                      <a:pt x="0" y="0"/>
                    </a:moveTo>
                    <a:lnTo>
                      <a:pt x="0" y="13"/>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87" name="Freeform 61">
                <a:extLst>
                  <a:ext uri="{FF2B5EF4-FFF2-40B4-BE49-F238E27FC236}">
                    <a16:creationId xmlns:a16="http://schemas.microsoft.com/office/drawing/2014/main" id="{F9658D8B-4F8B-4F98-B7E9-B551981C7F26}"/>
                  </a:ext>
                </a:extLst>
              </p:cNvPr>
              <p:cNvSpPr>
                <a:spLocks/>
              </p:cNvSpPr>
              <p:nvPr/>
            </p:nvSpPr>
            <p:spPr bwMode="auto">
              <a:xfrm>
                <a:off x="5229226" y="6276976"/>
                <a:ext cx="147638" cy="79375"/>
              </a:xfrm>
              <a:custGeom>
                <a:avLst/>
                <a:gdLst>
                  <a:gd name="T0" fmla="*/ 0 w 68"/>
                  <a:gd name="T1" fmla="*/ 0 h 37"/>
                  <a:gd name="T2" fmla="*/ 0 w 68"/>
                  <a:gd name="T3" fmla="*/ 10 h 37"/>
                  <a:gd name="T4" fmla="*/ 68 w 68"/>
                  <a:gd name="T5" fmla="*/ 37 h 37"/>
                  <a:gd name="T6" fmla="*/ 68 w 68"/>
                  <a:gd name="T7" fmla="*/ 3 h 37"/>
                  <a:gd name="T8" fmla="*/ 36 w 68"/>
                  <a:gd name="T9" fmla="*/ 14 h 37"/>
                  <a:gd name="T10" fmla="*/ 0 w 68"/>
                  <a:gd name="T11" fmla="*/ 0 h 37"/>
                </a:gdLst>
                <a:ahLst/>
                <a:cxnLst>
                  <a:cxn ang="0">
                    <a:pos x="T0" y="T1"/>
                  </a:cxn>
                  <a:cxn ang="0">
                    <a:pos x="T2" y="T3"/>
                  </a:cxn>
                  <a:cxn ang="0">
                    <a:pos x="T4" y="T5"/>
                  </a:cxn>
                  <a:cxn ang="0">
                    <a:pos x="T6" y="T7"/>
                  </a:cxn>
                  <a:cxn ang="0">
                    <a:pos x="T8" y="T9"/>
                  </a:cxn>
                  <a:cxn ang="0">
                    <a:pos x="T10" y="T11"/>
                  </a:cxn>
                </a:cxnLst>
                <a:rect l="0" t="0" r="r" b="b"/>
                <a:pathLst>
                  <a:path w="68" h="37">
                    <a:moveTo>
                      <a:pt x="0" y="0"/>
                    </a:moveTo>
                    <a:cubicBezTo>
                      <a:pt x="0" y="10"/>
                      <a:pt x="0" y="10"/>
                      <a:pt x="0" y="10"/>
                    </a:cubicBezTo>
                    <a:cubicBezTo>
                      <a:pt x="68" y="37"/>
                      <a:pt x="68" y="37"/>
                      <a:pt x="68" y="37"/>
                    </a:cubicBezTo>
                    <a:cubicBezTo>
                      <a:pt x="68" y="3"/>
                      <a:pt x="68" y="3"/>
                      <a:pt x="68" y="3"/>
                    </a:cubicBezTo>
                    <a:cubicBezTo>
                      <a:pt x="57" y="10"/>
                      <a:pt x="46" y="14"/>
                      <a:pt x="36" y="14"/>
                    </a:cubicBezTo>
                    <a:cubicBezTo>
                      <a:pt x="24" y="14"/>
                      <a:pt x="12" y="9"/>
                      <a:pt x="0" y="0"/>
                    </a:cubicBezTo>
                  </a:path>
                </a:pathLst>
              </a:custGeom>
              <a:solidFill>
                <a:srgbClr val="EDA3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88" name="Freeform 62">
                <a:extLst>
                  <a:ext uri="{FF2B5EF4-FFF2-40B4-BE49-F238E27FC236}">
                    <a16:creationId xmlns:a16="http://schemas.microsoft.com/office/drawing/2014/main" id="{09580E94-D017-41AC-8E0A-3A0FA13E94D0}"/>
                  </a:ext>
                </a:extLst>
              </p:cNvPr>
              <p:cNvSpPr>
                <a:spLocks/>
              </p:cNvSpPr>
              <p:nvPr/>
            </p:nvSpPr>
            <p:spPr bwMode="auto">
              <a:xfrm>
                <a:off x="4854576" y="6351588"/>
                <a:ext cx="895350" cy="706438"/>
              </a:xfrm>
              <a:custGeom>
                <a:avLst/>
                <a:gdLst>
                  <a:gd name="T0" fmla="*/ 406 w 414"/>
                  <a:gd name="T1" fmla="*/ 168 h 327"/>
                  <a:gd name="T2" fmla="*/ 324 w 414"/>
                  <a:gd name="T3" fmla="*/ 24 h 327"/>
                  <a:gd name="T4" fmla="*/ 246 w 414"/>
                  <a:gd name="T5" fmla="*/ 0 h 327"/>
                  <a:gd name="T6" fmla="*/ 246 w 414"/>
                  <a:gd name="T7" fmla="*/ 1 h 327"/>
                  <a:gd name="T8" fmla="*/ 207 w 414"/>
                  <a:gd name="T9" fmla="*/ 108 h 327"/>
                  <a:gd name="T10" fmla="*/ 168 w 414"/>
                  <a:gd name="T11" fmla="*/ 1 h 327"/>
                  <a:gd name="T12" fmla="*/ 168 w 414"/>
                  <a:gd name="T13" fmla="*/ 0 h 327"/>
                  <a:gd name="T14" fmla="*/ 90 w 414"/>
                  <a:gd name="T15" fmla="*/ 24 h 327"/>
                  <a:gd name="T16" fmla="*/ 8 w 414"/>
                  <a:gd name="T17" fmla="*/ 168 h 327"/>
                  <a:gd name="T18" fmla="*/ 11 w 414"/>
                  <a:gd name="T19" fmla="*/ 224 h 327"/>
                  <a:gd name="T20" fmla="*/ 61 w 414"/>
                  <a:gd name="T21" fmla="*/ 327 h 327"/>
                  <a:gd name="T22" fmla="*/ 88 w 414"/>
                  <a:gd name="T23" fmla="*/ 327 h 327"/>
                  <a:gd name="T24" fmla="*/ 196 w 414"/>
                  <a:gd name="T25" fmla="*/ 327 h 327"/>
                  <a:gd name="T26" fmla="*/ 196 w 414"/>
                  <a:gd name="T27" fmla="*/ 327 h 327"/>
                  <a:gd name="T28" fmla="*/ 207 w 414"/>
                  <a:gd name="T29" fmla="*/ 287 h 327"/>
                  <a:gd name="T30" fmla="*/ 218 w 414"/>
                  <a:gd name="T31" fmla="*/ 327 h 327"/>
                  <a:gd name="T32" fmla="*/ 218 w 414"/>
                  <a:gd name="T33" fmla="*/ 327 h 327"/>
                  <a:gd name="T34" fmla="*/ 326 w 414"/>
                  <a:gd name="T35" fmla="*/ 327 h 327"/>
                  <a:gd name="T36" fmla="*/ 353 w 414"/>
                  <a:gd name="T37" fmla="*/ 327 h 327"/>
                  <a:gd name="T38" fmla="*/ 403 w 414"/>
                  <a:gd name="T39" fmla="*/ 224 h 327"/>
                  <a:gd name="T40" fmla="*/ 406 w 414"/>
                  <a:gd name="T41" fmla="*/ 168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327">
                    <a:moveTo>
                      <a:pt x="406" y="168"/>
                    </a:moveTo>
                    <a:cubicBezTo>
                      <a:pt x="387" y="124"/>
                      <a:pt x="338" y="38"/>
                      <a:pt x="324" y="24"/>
                    </a:cubicBezTo>
                    <a:cubicBezTo>
                      <a:pt x="300" y="1"/>
                      <a:pt x="272" y="2"/>
                      <a:pt x="246" y="0"/>
                    </a:cubicBezTo>
                    <a:cubicBezTo>
                      <a:pt x="246" y="0"/>
                      <a:pt x="246" y="0"/>
                      <a:pt x="246" y="1"/>
                    </a:cubicBezTo>
                    <a:cubicBezTo>
                      <a:pt x="207" y="108"/>
                      <a:pt x="207" y="108"/>
                      <a:pt x="207" y="108"/>
                    </a:cubicBezTo>
                    <a:cubicBezTo>
                      <a:pt x="168" y="1"/>
                      <a:pt x="168" y="1"/>
                      <a:pt x="168" y="1"/>
                    </a:cubicBezTo>
                    <a:cubicBezTo>
                      <a:pt x="168" y="0"/>
                      <a:pt x="168" y="0"/>
                      <a:pt x="168" y="0"/>
                    </a:cubicBezTo>
                    <a:cubicBezTo>
                      <a:pt x="142" y="2"/>
                      <a:pt x="115" y="1"/>
                      <a:pt x="90" y="24"/>
                    </a:cubicBezTo>
                    <a:cubicBezTo>
                      <a:pt x="76" y="38"/>
                      <a:pt x="27" y="124"/>
                      <a:pt x="8" y="168"/>
                    </a:cubicBezTo>
                    <a:cubicBezTo>
                      <a:pt x="0" y="186"/>
                      <a:pt x="1" y="207"/>
                      <a:pt x="11" y="224"/>
                    </a:cubicBezTo>
                    <a:cubicBezTo>
                      <a:pt x="61" y="327"/>
                      <a:pt x="61" y="327"/>
                      <a:pt x="61" y="327"/>
                    </a:cubicBezTo>
                    <a:cubicBezTo>
                      <a:pt x="88" y="327"/>
                      <a:pt x="88" y="327"/>
                      <a:pt x="88" y="327"/>
                    </a:cubicBezTo>
                    <a:cubicBezTo>
                      <a:pt x="196" y="327"/>
                      <a:pt x="196" y="327"/>
                      <a:pt x="196" y="327"/>
                    </a:cubicBezTo>
                    <a:cubicBezTo>
                      <a:pt x="196" y="327"/>
                      <a:pt x="196" y="327"/>
                      <a:pt x="196" y="327"/>
                    </a:cubicBezTo>
                    <a:cubicBezTo>
                      <a:pt x="207" y="287"/>
                      <a:pt x="207" y="287"/>
                      <a:pt x="207" y="287"/>
                    </a:cubicBezTo>
                    <a:cubicBezTo>
                      <a:pt x="218" y="327"/>
                      <a:pt x="218" y="327"/>
                      <a:pt x="218" y="327"/>
                    </a:cubicBezTo>
                    <a:cubicBezTo>
                      <a:pt x="218" y="327"/>
                      <a:pt x="218" y="327"/>
                      <a:pt x="218" y="327"/>
                    </a:cubicBezTo>
                    <a:cubicBezTo>
                      <a:pt x="326" y="327"/>
                      <a:pt x="326" y="327"/>
                      <a:pt x="326" y="327"/>
                    </a:cubicBezTo>
                    <a:cubicBezTo>
                      <a:pt x="353" y="327"/>
                      <a:pt x="353" y="327"/>
                      <a:pt x="353" y="327"/>
                    </a:cubicBezTo>
                    <a:cubicBezTo>
                      <a:pt x="403" y="224"/>
                      <a:pt x="403" y="224"/>
                      <a:pt x="403" y="224"/>
                    </a:cubicBezTo>
                    <a:cubicBezTo>
                      <a:pt x="413" y="207"/>
                      <a:pt x="414" y="186"/>
                      <a:pt x="406" y="168"/>
                    </a:cubicBezTo>
                  </a:path>
                </a:pathLst>
              </a:custGeom>
              <a:solidFill>
                <a:srgbClr val="F58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89" name="Freeform 63">
                <a:extLst>
                  <a:ext uri="{FF2B5EF4-FFF2-40B4-BE49-F238E27FC236}">
                    <a16:creationId xmlns:a16="http://schemas.microsoft.com/office/drawing/2014/main" id="{EEDE48A7-7493-413F-BD74-2382BB8B39AB}"/>
                  </a:ext>
                </a:extLst>
              </p:cNvPr>
              <p:cNvSpPr>
                <a:spLocks/>
              </p:cNvSpPr>
              <p:nvPr/>
            </p:nvSpPr>
            <p:spPr bwMode="auto">
              <a:xfrm>
                <a:off x="5133976" y="6351588"/>
                <a:ext cx="168275" cy="233363"/>
              </a:xfrm>
              <a:custGeom>
                <a:avLst/>
                <a:gdLst>
                  <a:gd name="T0" fmla="*/ 0 w 106"/>
                  <a:gd name="T1" fmla="*/ 37 h 147"/>
                  <a:gd name="T2" fmla="*/ 50 w 106"/>
                  <a:gd name="T3" fmla="*/ 56 h 147"/>
                  <a:gd name="T4" fmla="*/ 31 w 106"/>
                  <a:gd name="T5" fmla="*/ 83 h 147"/>
                  <a:gd name="T6" fmla="*/ 106 w 106"/>
                  <a:gd name="T7" fmla="*/ 147 h 147"/>
                  <a:gd name="T8" fmla="*/ 53 w 106"/>
                  <a:gd name="T9" fmla="*/ 0 h 147"/>
                  <a:gd name="T10" fmla="*/ 0 w 106"/>
                  <a:gd name="T11" fmla="*/ 37 h 147"/>
                </a:gdLst>
                <a:ahLst/>
                <a:cxnLst>
                  <a:cxn ang="0">
                    <a:pos x="T0" y="T1"/>
                  </a:cxn>
                  <a:cxn ang="0">
                    <a:pos x="T2" y="T3"/>
                  </a:cxn>
                  <a:cxn ang="0">
                    <a:pos x="T4" y="T5"/>
                  </a:cxn>
                  <a:cxn ang="0">
                    <a:pos x="T6" y="T7"/>
                  </a:cxn>
                  <a:cxn ang="0">
                    <a:pos x="T8" y="T9"/>
                  </a:cxn>
                  <a:cxn ang="0">
                    <a:pos x="T10" y="T11"/>
                  </a:cxn>
                </a:cxnLst>
                <a:rect l="0" t="0" r="r" b="b"/>
                <a:pathLst>
                  <a:path w="106" h="147">
                    <a:moveTo>
                      <a:pt x="0" y="37"/>
                    </a:moveTo>
                    <a:lnTo>
                      <a:pt x="50" y="56"/>
                    </a:lnTo>
                    <a:lnTo>
                      <a:pt x="31" y="83"/>
                    </a:lnTo>
                    <a:lnTo>
                      <a:pt x="106" y="147"/>
                    </a:lnTo>
                    <a:lnTo>
                      <a:pt x="53" y="0"/>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90" name="Freeform 64">
                <a:extLst>
                  <a:ext uri="{FF2B5EF4-FFF2-40B4-BE49-F238E27FC236}">
                    <a16:creationId xmlns:a16="http://schemas.microsoft.com/office/drawing/2014/main" id="{4CD8F05C-0C37-4BAC-AAD5-8E3E99F11D35}"/>
                  </a:ext>
                </a:extLst>
              </p:cNvPr>
              <p:cNvSpPr>
                <a:spLocks/>
              </p:cNvSpPr>
              <p:nvPr/>
            </p:nvSpPr>
            <p:spPr bwMode="auto">
              <a:xfrm>
                <a:off x="5133976" y="6351588"/>
                <a:ext cx="168275" cy="233363"/>
              </a:xfrm>
              <a:custGeom>
                <a:avLst/>
                <a:gdLst>
                  <a:gd name="T0" fmla="*/ 0 w 106"/>
                  <a:gd name="T1" fmla="*/ 37 h 147"/>
                  <a:gd name="T2" fmla="*/ 50 w 106"/>
                  <a:gd name="T3" fmla="*/ 56 h 147"/>
                  <a:gd name="T4" fmla="*/ 31 w 106"/>
                  <a:gd name="T5" fmla="*/ 83 h 147"/>
                  <a:gd name="T6" fmla="*/ 106 w 106"/>
                  <a:gd name="T7" fmla="*/ 147 h 147"/>
                  <a:gd name="T8" fmla="*/ 53 w 106"/>
                  <a:gd name="T9" fmla="*/ 0 h 147"/>
                  <a:gd name="T10" fmla="*/ 0 w 106"/>
                  <a:gd name="T11" fmla="*/ 37 h 147"/>
                </a:gdLst>
                <a:ahLst/>
                <a:cxnLst>
                  <a:cxn ang="0">
                    <a:pos x="T0" y="T1"/>
                  </a:cxn>
                  <a:cxn ang="0">
                    <a:pos x="T2" y="T3"/>
                  </a:cxn>
                  <a:cxn ang="0">
                    <a:pos x="T4" y="T5"/>
                  </a:cxn>
                  <a:cxn ang="0">
                    <a:pos x="T6" y="T7"/>
                  </a:cxn>
                  <a:cxn ang="0">
                    <a:pos x="T8" y="T9"/>
                  </a:cxn>
                  <a:cxn ang="0">
                    <a:pos x="T10" y="T11"/>
                  </a:cxn>
                </a:cxnLst>
                <a:rect l="0" t="0" r="r" b="b"/>
                <a:pathLst>
                  <a:path w="106" h="147">
                    <a:moveTo>
                      <a:pt x="0" y="37"/>
                    </a:moveTo>
                    <a:lnTo>
                      <a:pt x="50" y="56"/>
                    </a:lnTo>
                    <a:lnTo>
                      <a:pt x="31" y="83"/>
                    </a:lnTo>
                    <a:lnTo>
                      <a:pt x="106" y="147"/>
                    </a:lnTo>
                    <a:lnTo>
                      <a:pt x="53" y="0"/>
                    </a:lnTo>
                    <a:lnTo>
                      <a:pt x="0" y="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91" name="Freeform 65">
                <a:extLst>
                  <a:ext uri="{FF2B5EF4-FFF2-40B4-BE49-F238E27FC236}">
                    <a16:creationId xmlns:a16="http://schemas.microsoft.com/office/drawing/2014/main" id="{6CED7907-E219-40CE-893C-F4F9D4A19DB8}"/>
                  </a:ext>
                </a:extLst>
              </p:cNvPr>
              <p:cNvSpPr>
                <a:spLocks/>
              </p:cNvSpPr>
              <p:nvPr/>
            </p:nvSpPr>
            <p:spPr bwMode="auto">
              <a:xfrm>
                <a:off x="5302251" y="6351588"/>
                <a:ext cx="169863" cy="233363"/>
              </a:xfrm>
              <a:custGeom>
                <a:avLst/>
                <a:gdLst>
                  <a:gd name="T0" fmla="*/ 107 w 107"/>
                  <a:gd name="T1" fmla="*/ 37 h 147"/>
                  <a:gd name="T2" fmla="*/ 53 w 107"/>
                  <a:gd name="T3" fmla="*/ 0 h 147"/>
                  <a:gd name="T4" fmla="*/ 0 w 107"/>
                  <a:gd name="T5" fmla="*/ 147 h 147"/>
                  <a:gd name="T6" fmla="*/ 75 w 107"/>
                  <a:gd name="T7" fmla="*/ 83 h 147"/>
                  <a:gd name="T8" fmla="*/ 56 w 107"/>
                  <a:gd name="T9" fmla="*/ 56 h 147"/>
                  <a:gd name="T10" fmla="*/ 107 w 107"/>
                  <a:gd name="T11" fmla="*/ 37 h 147"/>
                </a:gdLst>
                <a:ahLst/>
                <a:cxnLst>
                  <a:cxn ang="0">
                    <a:pos x="T0" y="T1"/>
                  </a:cxn>
                  <a:cxn ang="0">
                    <a:pos x="T2" y="T3"/>
                  </a:cxn>
                  <a:cxn ang="0">
                    <a:pos x="T4" y="T5"/>
                  </a:cxn>
                  <a:cxn ang="0">
                    <a:pos x="T6" y="T7"/>
                  </a:cxn>
                  <a:cxn ang="0">
                    <a:pos x="T8" y="T9"/>
                  </a:cxn>
                  <a:cxn ang="0">
                    <a:pos x="T10" y="T11"/>
                  </a:cxn>
                </a:cxnLst>
                <a:rect l="0" t="0" r="r" b="b"/>
                <a:pathLst>
                  <a:path w="107" h="147">
                    <a:moveTo>
                      <a:pt x="107" y="37"/>
                    </a:moveTo>
                    <a:lnTo>
                      <a:pt x="53" y="0"/>
                    </a:lnTo>
                    <a:lnTo>
                      <a:pt x="0" y="147"/>
                    </a:lnTo>
                    <a:lnTo>
                      <a:pt x="75" y="83"/>
                    </a:lnTo>
                    <a:lnTo>
                      <a:pt x="56" y="56"/>
                    </a:lnTo>
                    <a:lnTo>
                      <a:pt x="107"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92" name="Freeform 66">
                <a:extLst>
                  <a:ext uri="{FF2B5EF4-FFF2-40B4-BE49-F238E27FC236}">
                    <a16:creationId xmlns:a16="http://schemas.microsoft.com/office/drawing/2014/main" id="{BF9EA935-20A9-4F6E-B217-40AE6AFD43E1}"/>
                  </a:ext>
                </a:extLst>
              </p:cNvPr>
              <p:cNvSpPr>
                <a:spLocks/>
              </p:cNvSpPr>
              <p:nvPr/>
            </p:nvSpPr>
            <p:spPr bwMode="auto">
              <a:xfrm>
                <a:off x="5302251" y="6351588"/>
                <a:ext cx="169863" cy="233363"/>
              </a:xfrm>
              <a:custGeom>
                <a:avLst/>
                <a:gdLst>
                  <a:gd name="T0" fmla="*/ 107 w 107"/>
                  <a:gd name="T1" fmla="*/ 37 h 147"/>
                  <a:gd name="T2" fmla="*/ 53 w 107"/>
                  <a:gd name="T3" fmla="*/ 0 h 147"/>
                  <a:gd name="T4" fmla="*/ 0 w 107"/>
                  <a:gd name="T5" fmla="*/ 147 h 147"/>
                  <a:gd name="T6" fmla="*/ 75 w 107"/>
                  <a:gd name="T7" fmla="*/ 83 h 147"/>
                  <a:gd name="T8" fmla="*/ 56 w 107"/>
                  <a:gd name="T9" fmla="*/ 56 h 147"/>
                  <a:gd name="T10" fmla="*/ 107 w 107"/>
                  <a:gd name="T11" fmla="*/ 37 h 147"/>
                </a:gdLst>
                <a:ahLst/>
                <a:cxnLst>
                  <a:cxn ang="0">
                    <a:pos x="T0" y="T1"/>
                  </a:cxn>
                  <a:cxn ang="0">
                    <a:pos x="T2" y="T3"/>
                  </a:cxn>
                  <a:cxn ang="0">
                    <a:pos x="T4" y="T5"/>
                  </a:cxn>
                  <a:cxn ang="0">
                    <a:pos x="T6" y="T7"/>
                  </a:cxn>
                  <a:cxn ang="0">
                    <a:pos x="T8" y="T9"/>
                  </a:cxn>
                  <a:cxn ang="0">
                    <a:pos x="T10" y="T11"/>
                  </a:cxn>
                </a:cxnLst>
                <a:rect l="0" t="0" r="r" b="b"/>
                <a:pathLst>
                  <a:path w="107" h="147">
                    <a:moveTo>
                      <a:pt x="107" y="37"/>
                    </a:moveTo>
                    <a:lnTo>
                      <a:pt x="53" y="0"/>
                    </a:lnTo>
                    <a:lnTo>
                      <a:pt x="0" y="147"/>
                    </a:lnTo>
                    <a:lnTo>
                      <a:pt x="75" y="83"/>
                    </a:lnTo>
                    <a:lnTo>
                      <a:pt x="56" y="56"/>
                    </a:lnTo>
                    <a:lnTo>
                      <a:pt x="107" y="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93" name="Freeform 67">
                <a:extLst>
                  <a:ext uri="{FF2B5EF4-FFF2-40B4-BE49-F238E27FC236}">
                    <a16:creationId xmlns:a16="http://schemas.microsoft.com/office/drawing/2014/main" id="{20D2AF6F-9451-4C6E-9981-4B7945B9A1D0}"/>
                  </a:ext>
                </a:extLst>
              </p:cNvPr>
              <p:cNvSpPr>
                <a:spLocks/>
              </p:cNvSpPr>
              <p:nvPr/>
            </p:nvSpPr>
            <p:spPr bwMode="auto">
              <a:xfrm>
                <a:off x="5103813" y="5756276"/>
                <a:ext cx="406400" cy="550863"/>
              </a:xfrm>
              <a:custGeom>
                <a:avLst/>
                <a:gdLst>
                  <a:gd name="T0" fmla="*/ 171 w 188"/>
                  <a:gd name="T1" fmla="*/ 119 h 255"/>
                  <a:gd name="T2" fmla="*/ 171 w 188"/>
                  <a:gd name="T3" fmla="*/ 84 h 255"/>
                  <a:gd name="T4" fmla="*/ 94 w 188"/>
                  <a:gd name="T5" fmla="*/ 0 h 255"/>
                  <a:gd name="T6" fmla="*/ 17 w 188"/>
                  <a:gd name="T7" fmla="*/ 84 h 255"/>
                  <a:gd name="T8" fmla="*/ 17 w 188"/>
                  <a:gd name="T9" fmla="*/ 119 h 255"/>
                  <a:gd name="T10" fmla="*/ 0 w 188"/>
                  <a:gd name="T11" fmla="*/ 136 h 255"/>
                  <a:gd name="T12" fmla="*/ 0 w 188"/>
                  <a:gd name="T13" fmla="*/ 153 h 255"/>
                  <a:gd name="T14" fmla="*/ 17 w 188"/>
                  <a:gd name="T15" fmla="*/ 170 h 255"/>
                  <a:gd name="T16" fmla="*/ 94 w 188"/>
                  <a:gd name="T17" fmla="*/ 255 h 255"/>
                  <a:gd name="T18" fmla="*/ 171 w 188"/>
                  <a:gd name="T19" fmla="*/ 170 h 255"/>
                  <a:gd name="T20" fmla="*/ 188 w 188"/>
                  <a:gd name="T21" fmla="*/ 153 h 255"/>
                  <a:gd name="T22" fmla="*/ 188 w 188"/>
                  <a:gd name="T23" fmla="*/ 136 h 255"/>
                  <a:gd name="T24" fmla="*/ 171 w 188"/>
                  <a:gd name="T25" fmla="*/ 119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255">
                    <a:moveTo>
                      <a:pt x="171" y="119"/>
                    </a:moveTo>
                    <a:cubicBezTo>
                      <a:pt x="171" y="84"/>
                      <a:pt x="171" y="84"/>
                      <a:pt x="171" y="84"/>
                    </a:cubicBezTo>
                    <a:cubicBezTo>
                      <a:pt x="171" y="47"/>
                      <a:pt x="128" y="0"/>
                      <a:pt x="94" y="0"/>
                    </a:cubicBezTo>
                    <a:cubicBezTo>
                      <a:pt x="60" y="0"/>
                      <a:pt x="17" y="47"/>
                      <a:pt x="17" y="84"/>
                    </a:cubicBezTo>
                    <a:cubicBezTo>
                      <a:pt x="17" y="119"/>
                      <a:pt x="17" y="119"/>
                      <a:pt x="17" y="119"/>
                    </a:cubicBezTo>
                    <a:cubicBezTo>
                      <a:pt x="7" y="119"/>
                      <a:pt x="0" y="126"/>
                      <a:pt x="0" y="136"/>
                    </a:cubicBezTo>
                    <a:cubicBezTo>
                      <a:pt x="0" y="153"/>
                      <a:pt x="0" y="153"/>
                      <a:pt x="0" y="153"/>
                    </a:cubicBezTo>
                    <a:cubicBezTo>
                      <a:pt x="0" y="163"/>
                      <a:pt x="7" y="170"/>
                      <a:pt x="17" y="170"/>
                    </a:cubicBezTo>
                    <a:cubicBezTo>
                      <a:pt x="17" y="207"/>
                      <a:pt x="60" y="255"/>
                      <a:pt x="94" y="255"/>
                    </a:cubicBezTo>
                    <a:cubicBezTo>
                      <a:pt x="128" y="255"/>
                      <a:pt x="171" y="207"/>
                      <a:pt x="171" y="170"/>
                    </a:cubicBezTo>
                    <a:cubicBezTo>
                      <a:pt x="180" y="170"/>
                      <a:pt x="188" y="163"/>
                      <a:pt x="188" y="153"/>
                    </a:cubicBezTo>
                    <a:cubicBezTo>
                      <a:pt x="188" y="136"/>
                      <a:pt x="188" y="136"/>
                      <a:pt x="188" y="136"/>
                    </a:cubicBezTo>
                    <a:cubicBezTo>
                      <a:pt x="188" y="126"/>
                      <a:pt x="180" y="119"/>
                      <a:pt x="171" y="119"/>
                    </a:cubicBezTo>
                  </a:path>
                </a:pathLst>
              </a:custGeom>
              <a:solidFill>
                <a:srgbClr val="F6CC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94" name="Freeform 68">
                <a:extLst>
                  <a:ext uri="{FF2B5EF4-FFF2-40B4-BE49-F238E27FC236}">
                    <a16:creationId xmlns:a16="http://schemas.microsoft.com/office/drawing/2014/main" id="{7C6C8A39-A7A3-43EE-AB07-E7BAF0BB683E}"/>
                  </a:ext>
                </a:extLst>
              </p:cNvPr>
              <p:cNvSpPr>
                <a:spLocks/>
              </p:cNvSpPr>
              <p:nvPr/>
            </p:nvSpPr>
            <p:spPr bwMode="auto">
              <a:xfrm>
                <a:off x="5270501" y="5756276"/>
                <a:ext cx="239713" cy="550863"/>
              </a:xfrm>
              <a:custGeom>
                <a:avLst/>
                <a:gdLst>
                  <a:gd name="T0" fmla="*/ 17 w 111"/>
                  <a:gd name="T1" fmla="*/ 0 h 255"/>
                  <a:gd name="T2" fmla="*/ 17 w 111"/>
                  <a:gd name="T3" fmla="*/ 136 h 255"/>
                  <a:gd name="T4" fmla="*/ 0 w 111"/>
                  <a:gd name="T5" fmla="*/ 190 h 255"/>
                  <a:gd name="T6" fmla="*/ 17 w 111"/>
                  <a:gd name="T7" fmla="*/ 193 h 255"/>
                  <a:gd name="T8" fmla="*/ 17 w 111"/>
                  <a:gd name="T9" fmla="*/ 255 h 255"/>
                  <a:gd name="T10" fmla="*/ 94 w 111"/>
                  <a:gd name="T11" fmla="*/ 170 h 255"/>
                  <a:gd name="T12" fmla="*/ 111 w 111"/>
                  <a:gd name="T13" fmla="*/ 153 h 255"/>
                  <a:gd name="T14" fmla="*/ 111 w 111"/>
                  <a:gd name="T15" fmla="*/ 136 h 255"/>
                  <a:gd name="T16" fmla="*/ 94 w 111"/>
                  <a:gd name="T17" fmla="*/ 119 h 255"/>
                  <a:gd name="T18" fmla="*/ 94 w 111"/>
                  <a:gd name="T19" fmla="*/ 84 h 255"/>
                  <a:gd name="T20" fmla="*/ 17 w 111"/>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255">
                    <a:moveTo>
                      <a:pt x="17" y="0"/>
                    </a:moveTo>
                    <a:cubicBezTo>
                      <a:pt x="17" y="136"/>
                      <a:pt x="17" y="136"/>
                      <a:pt x="17" y="136"/>
                    </a:cubicBezTo>
                    <a:cubicBezTo>
                      <a:pt x="4" y="162"/>
                      <a:pt x="0" y="190"/>
                      <a:pt x="0" y="190"/>
                    </a:cubicBezTo>
                    <a:cubicBezTo>
                      <a:pt x="17" y="193"/>
                      <a:pt x="17" y="193"/>
                      <a:pt x="17" y="193"/>
                    </a:cubicBezTo>
                    <a:cubicBezTo>
                      <a:pt x="17" y="255"/>
                      <a:pt x="17" y="255"/>
                      <a:pt x="17" y="255"/>
                    </a:cubicBezTo>
                    <a:cubicBezTo>
                      <a:pt x="51" y="255"/>
                      <a:pt x="94" y="207"/>
                      <a:pt x="94" y="170"/>
                    </a:cubicBezTo>
                    <a:cubicBezTo>
                      <a:pt x="103" y="170"/>
                      <a:pt x="111" y="163"/>
                      <a:pt x="111" y="153"/>
                    </a:cubicBezTo>
                    <a:cubicBezTo>
                      <a:pt x="111" y="136"/>
                      <a:pt x="111" y="136"/>
                      <a:pt x="111" y="136"/>
                    </a:cubicBezTo>
                    <a:cubicBezTo>
                      <a:pt x="111" y="126"/>
                      <a:pt x="103" y="119"/>
                      <a:pt x="94" y="119"/>
                    </a:cubicBezTo>
                    <a:cubicBezTo>
                      <a:pt x="94" y="84"/>
                      <a:pt x="94" y="84"/>
                      <a:pt x="94" y="84"/>
                    </a:cubicBezTo>
                    <a:cubicBezTo>
                      <a:pt x="94" y="47"/>
                      <a:pt x="51" y="0"/>
                      <a:pt x="17" y="0"/>
                    </a:cubicBezTo>
                  </a:path>
                </a:pathLst>
              </a:custGeom>
              <a:solidFill>
                <a:srgbClr val="F6CC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95" name="Freeform 70">
                <a:extLst>
                  <a:ext uri="{FF2B5EF4-FFF2-40B4-BE49-F238E27FC236}">
                    <a16:creationId xmlns:a16="http://schemas.microsoft.com/office/drawing/2014/main" id="{8A33F1E7-9852-4B42-9EE8-4989A1B6F76F}"/>
                  </a:ext>
                </a:extLst>
              </p:cNvPr>
              <p:cNvSpPr>
                <a:spLocks/>
              </p:cNvSpPr>
              <p:nvPr/>
            </p:nvSpPr>
            <p:spPr bwMode="auto">
              <a:xfrm>
                <a:off x="5043488" y="5640388"/>
                <a:ext cx="460375" cy="644525"/>
              </a:xfrm>
              <a:custGeom>
                <a:avLst/>
                <a:gdLst>
                  <a:gd name="T0" fmla="*/ 41 w 213"/>
                  <a:gd name="T1" fmla="*/ 299 h 299"/>
                  <a:gd name="T2" fmla="*/ 13 w 213"/>
                  <a:gd name="T3" fmla="*/ 113 h 299"/>
                  <a:gd name="T4" fmla="*/ 182 w 213"/>
                  <a:gd name="T5" fmla="*/ 67 h 299"/>
                  <a:gd name="T6" fmla="*/ 198 w 213"/>
                  <a:gd name="T7" fmla="*/ 173 h 299"/>
                  <a:gd name="T8" fmla="*/ 191 w 213"/>
                  <a:gd name="T9" fmla="*/ 165 h 299"/>
                  <a:gd name="T10" fmla="*/ 155 w 213"/>
                  <a:gd name="T11" fmla="*/ 105 h 299"/>
                  <a:gd name="T12" fmla="*/ 41 w 213"/>
                  <a:gd name="T13" fmla="*/ 299 h 299"/>
                </a:gdLst>
                <a:ahLst/>
                <a:cxnLst>
                  <a:cxn ang="0">
                    <a:pos x="T0" y="T1"/>
                  </a:cxn>
                  <a:cxn ang="0">
                    <a:pos x="T2" y="T3"/>
                  </a:cxn>
                  <a:cxn ang="0">
                    <a:pos x="T4" y="T5"/>
                  </a:cxn>
                  <a:cxn ang="0">
                    <a:pos x="T6" y="T7"/>
                  </a:cxn>
                  <a:cxn ang="0">
                    <a:pos x="T8" y="T9"/>
                  </a:cxn>
                  <a:cxn ang="0">
                    <a:pos x="T10" y="T11"/>
                  </a:cxn>
                  <a:cxn ang="0">
                    <a:pos x="T12" y="T13"/>
                  </a:cxn>
                </a:cxnLst>
                <a:rect l="0" t="0" r="r" b="b"/>
                <a:pathLst>
                  <a:path w="213" h="299">
                    <a:moveTo>
                      <a:pt x="41" y="299"/>
                    </a:moveTo>
                    <a:cubicBezTo>
                      <a:pt x="17" y="218"/>
                      <a:pt x="0" y="168"/>
                      <a:pt x="13" y="113"/>
                    </a:cubicBezTo>
                    <a:cubicBezTo>
                      <a:pt x="39" y="7"/>
                      <a:pt x="169" y="0"/>
                      <a:pt x="182" y="67"/>
                    </a:cubicBezTo>
                    <a:cubicBezTo>
                      <a:pt x="184" y="81"/>
                      <a:pt x="213" y="103"/>
                      <a:pt x="198" y="173"/>
                    </a:cubicBezTo>
                    <a:cubicBezTo>
                      <a:pt x="197" y="172"/>
                      <a:pt x="195" y="170"/>
                      <a:pt x="191" y="165"/>
                    </a:cubicBezTo>
                    <a:cubicBezTo>
                      <a:pt x="181" y="152"/>
                      <a:pt x="164" y="125"/>
                      <a:pt x="155" y="105"/>
                    </a:cubicBezTo>
                    <a:cubicBezTo>
                      <a:pt x="41" y="105"/>
                      <a:pt x="79" y="274"/>
                      <a:pt x="41" y="299"/>
                    </a:cubicBezTo>
                    <a:close/>
                  </a:path>
                </a:pathLst>
              </a:custGeom>
              <a:solidFill>
                <a:srgbClr val="4F3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96" name="Freeform 71">
                <a:extLst>
                  <a:ext uri="{FF2B5EF4-FFF2-40B4-BE49-F238E27FC236}">
                    <a16:creationId xmlns:a16="http://schemas.microsoft.com/office/drawing/2014/main" id="{F84C9FB7-8A95-46D9-A2E8-F86A14267620}"/>
                  </a:ext>
                </a:extLst>
              </p:cNvPr>
              <p:cNvSpPr>
                <a:spLocks/>
              </p:cNvSpPr>
              <p:nvPr/>
            </p:nvSpPr>
            <p:spPr bwMode="auto">
              <a:xfrm>
                <a:off x="4938713" y="7040563"/>
                <a:ext cx="727075" cy="31750"/>
              </a:xfrm>
              <a:custGeom>
                <a:avLst/>
                <a:gdLst>
                  <a:gd name="T0" fmla="*/ 329 w 336"/>
                  <a:gd name="T1" fmla="*/ 15 h 15"/>
                  <a:gd name="T2" fmla="*/ 8 w 336"/>
                  <a:gd name="T3" fmla="*/ 15 h 15"/>
                  <a:gd name="T4" fmla="*/ 0 w 336"/>
                  <a:gd name="T5" fmla="*/ 7 h 15"/>
                  <a:gd name="T6" fmla="*/ 8 w 336"/>
                  <a:gd name="T7" fmla="*/ 0 h 15"/>
                  <a:gd name="T8" fmla="*/ 329 w 336"/>
                  <a:gd name="T9" fmla="*/ 0 h 15"/>
                  <a:gd name="T10" fmla="*/ 336 w 336"/>
                  <a:gd name="T11" fmla="*/ 7 h 15"/>
                  <a:gd name="T12" fmla="*/ 329 w 33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336" h="15">
                    <a:moveTo>
                      <a:pt x="329" y="15"/>
                    </a:moveTo>
                    <a:cubicBezTo>
                      <a:pt x="8" y="15"/>
                      <a:pt x="8" y="15"/>
                      <a:pt x="8" y="15"/>
                    </a:cubicBezTo>
                    <a:cubicBezTo>
                      <a:pt x="3" y="15"/>
                      <a:pt x="0" y="11"/>
                      <a:pt x="0" y="7"/>
                    </a:cubicBezTo>
                    <a:cubicBezTo>
                      <a:pt x="0" y="3"/>
                      <a:pt x="3" y="0"/>
                      <a:pt x="8" y="0"/>
                    </a:cubicBezTo>
                    <a:cubicBezTo>
                      <a:pt x="329" y="0"/>
                      <a:pt x="329" y="0"/>
                      <a:pt x="329" y="0"/>
                    </a:cubicBezTo>
                    <a:cubicBezTo>
                      <a:pt x="333" y="0"/>
                      <a:pt x="336" y="3"/>
                      <a:pt x="336" y="7"/>
                    </a:cubicBezTo>
                    <a:cubicBezTo>
                      <a:pt x="336" y="11"/>
                      <a:pt x="333" y="15"/>
                      <a:pt x="329" y="15"/>
                    </a:cubicBezTo>
                  </a:path>
                </a:pathLst>
              </a:custGeom>
              <a:solidFill>
                <a:srgbClr val="ADAD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97" name="Freeform 72">
                <a:extLst>
                  <a:ext uri="{FF2B5EF4-FFF2-40B4-BE49-F238E27FC236}">
                    <a16:creationId xmlns:a16="http://schemas.microsoft.com/office/drawing/2014/main" id="{BDEB8F2A-0C8F-4318-9976-82BD86F2E1B0}"/>
                  </a:ext>
                </a:extLst>
              </p:cNvPr>
              <p:cNvSpPr>
                <a:spLocks/>
              </p:cNvSpPr>
              <p:nvPr/>
            </p:nvSpPr>
            <p:spPr bwMode="auto">
              <a:xfrm>
                <a:off x="4938713" y="6513513"/>
                <a:ext cx="727075" cy="527050"/>
              </a:xfrm>
              <a:custGeom>
                <a:avLst/>
                <a:gdLst>
                  <a:gd name="T0" fmla="*/ 316 w 336"/>
                  <a:gd name="T1" fmla="*/ 244 h 244"/>
                  <a:gd name="T2" fmla="*/ 20 w 336"/>
                  <a:gd name="T3" fmla="*/ 244 h 244"/>
                  <a:gd name="T4" fmla="*/ 0 w 336"/>
                  <a:gd name="T5" fmla="*/ 224 h 244"/>
                  <a:gd name="T6" fmla="*/ 0 w 336"/>
                  <a:gd name="T7" fmla="*/ 20 h 244"/>
                  <a:gd name="T8" fmla="*/ 20 w 336"/>
                  <a:gd name="T9" fmla="*/ 0 h 244"/>
                  <a:gd name="T10" fmla="*/ 316 w 336"/>
                  <a:gd name="T11" fmla="*/ 0 h 244"/>
                  <a:gd name="T12" fmla="*/ 336 w 336"/>
                  <a:gd name="T13" fmla="*/ 20 h 244"/>
                  <a:gd name="T14" fmla="*/ 336 w 336"/>
                  <a:gd name="T15" fmla="*/ 224 h 244"/>
                  <a:gd name="T16" fmla="*/ 316 w 336"/>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244">
                    <a:moveTo>
                      <a:pt x="316" y="244"/>
                    </a:moveTo>
                    <a:cubicBezTo>
                      <a:pt x="20" y="244"/>
                      <a:pt x="20" y="244"/>
                      <a:pt x="20" y="244"/>
                    </a:cubicBezTo>
                    <a:cubicBezTo>
                      <a:pt x="9" y="244"/>
                      <a:pt x="0" y="235"/>
                      <a:pt x="0" y="224"/>
                    </a:cubicBezTo>
                    <a:cubicBezTo>
                      <a:pt x="0" y="20"/>
                      <a:pt x="0" y="20"/>
                      <a:pt x="0" y="20"/>
                    </a:cubicBezTo>
                    <a:cubicBezTo>
                      <a:pt x="0" y="9"/>
                      <a:pt x="9" y="0"/>
                      <a:pt x="20" y="0"/>
                    </a:cubicBezTo>
                    <a:cubicBezTo>
                      <a:pt x="316" y="0"/>
                      <a:pt x="316" y="0"/>
                      <a:pt x="316" y="0"/>
                    </a:cubicBezTo>
                    <a:cubicBezTo>
                      <a:pt x="327" y="0"/>
                      <a:pt x="336" y="9"/>
                      <a:pt x="336" y="20"/>
                    </a:cubicBezTo>
                    <a:cubicBezTo>
                      <a:pt x="336" y="224"/>
                      <a:pt x="336" y="224"/>
                      <a:pt x="336" y="224"/>
                    </a:cubicBezTo>
                    <a:cubicBezTo>
                      <a:pt x="336" y="235"/>
                      <a:pt x="327" y="244"/>
                      <a:pt x="316" y="244"/>
                    </a:cubicBezTo>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98" name="Freeform 73">
                <a:extLst>
                  <a:ext uri="{FF2B5EF4-FFF2-40B4-BE49-F238E27FC236}">
                    <a16:creationId xmlns:a16="http://schemas.microsoft.com/office/drawing/2014/main" id="{4BE18743-C275-4891-B161-0096177B1FA5}"/>
                  </a:ext>
                </a:extLst>
              </p:cNvPr>
              <p:cNvSpPr>
                <a:spLocks/>
              </p:cNvSpPr>
              <p:nvPr/>
            </p:nvSpPr>
            <p:spPr bwMode="auto">
              <a:xfrm>
                <a:off x="4938713" y="6513513"/>
                <a:ext cx="36513" cy="44450"/>
              </a:xfrm>
              <a:custGeom>
                <a:avLst/>
                <a:gdLst>
                  <a:gd name="T0" fmla="*/ 17 w 17"/>
                  <a:gd name="T1" fmla="*/ 0 h 20"/>
                  <a:gd name="T2" fmla="*/ 14 w 17"/>
                  <a:gd name="T3" fmla="*/ 0 h 20"/>
                  <a:gd name="T4" fmla="*/ 0 w 17"/>
                  <a:gd name="T5" fmla="*/ 14 h 20"/>
                  <a:gd name="T6" fmla="*/ 0 w 17"/>
                  <a:gd name="T7" fmla="*/ 20 h 20"/>
                  <a:gd name="T8" fmla="*/ 17 w 17"/>
                  <a:gd name="T9" fmla="*/ 0 h 20"/>
                  <a:gd name="T10" fmla="*/ 17 w 17"/>
                  <a:gd name="T11" fmla="*/ 0 h 20"/>
                </a:gdLst>
                <a:ahLst/>
                <a:cxnLst>
                  <a:cxn ang="0">
                    <a:pos x="T0" y="T1"/>
                  </a:cxn>
                  <a:cxn ang="0">
                    <a:pos x="T2" y="T3"/>
                  </a:cxn>
                  <a:cxn ang="0">
                    <a:pos x="T4" y="T5"/>
                  </a:cxn>
                  <a:cxn ang="0">
                    <a:pos x="T6" y="T7"/>
                  </a:cxn>
                  <a:cxn ang="0">
                    <a:pos x="T8" y="T9"/>
                  </a:cxn>
                  <a:cxn ang="0">
                    <a:pos x="T10" y="T11"/>
                  </a:cxn>
                </a:cxnLst>
                <a:rect l="0" t="0" r="r" b="b"/>
                <a:pathLst>
                  <a:path w="17" h="20">
                    <a:moveTo>
                      <a:pt x="17" y="0"/>
                    </a:moveTo>
                    <a:cubicBezTo>
                      <a:pt x="14" y="0"/>
                      <a:pt x="14" y="0"/>
                      <a:pt x="14" y="0"/>
                    </a:cubicBezTo>
                    <a:cubicBezTo>
                      <a:pt x="6" y="0"/>
                      <a:pt x="0" y="6"/>
                      <a:pt x="0" y="14"/>
                    </a:cubicBezTo>
                    <a:cubicBezTo>
                      <a:pt x="0" y="20"/>
                      <a:pt x="0" y="20"/>
                      <a:pt x="0" y="20"/>
                    </a:cubicBezTo>
                    <a:cubicBezTo>
                      <a:pt x="0" y="10"/>
                      <a:pt x="8" y="2"/>
                      <a:pt x="17" y="0"/>
                    </a:cubicBezTo>
                    <a:cubicBezTo>
                      <a:pt x="17" y="0"/>
                      <a:pt x="17" y="0"/>
                      <a:pt x="1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99" name="Freeform 74">
                <a:extLst>
                  <a:ext uri="{FF2B5EF4-FFF2-40B4-BE49-F238E27FC236}">
                    <a16:creationId xmlns:a16="http://schemas.microsoft.com/office/drawing/2014/main" id="{8E30B965-4A2E-4306-8F3E-5D8307A423F4}"/>
                  </a:ext>
                </a:extLst>
              </p:cNvPr>
              <p:cNvSpPr>
                <a:spLocks/>
              </p:cNvSpPr>
              <p:nvPr/>
            </p:nvSpPr>
            <p:spPr bwMode="auto">
              <a:xfrm>
                <a:off x="4975226" y="6513513"/>
                <a:ext cx="242888" cy="0"/>
              </a:xfrm>
              <a:custGeom>
                <a:avLst/>
                <a:gdLst>
                  <a:gd name="T0" fmla="*/ 112 w 112"/>
                  <a:gd name="T1" fmla="*/ 0 w 112"/>
                  <a:gd name="T2" fmla="*/ 0 w 112"/>
                  <a:gd name="T3" fmla="*/ 3 w 112"/>
                  <a:gd name="T4" fmla="*/ 112 w 112"/>
                </a:gdLst>
                <a:ahLst/>
                <a:cxnLst>
                  <a:cxn ang="0">
                    <a:pos x="T0" y="0"/>
                  </a:cxn>
                  <a:cxn ang="0">
                    <a:pos x="T1" y="0"/>
                  </a:cxn>
                  <a:cxn ang="0">
                    <a:pos x="T2" y="0"/>
                  </a:cxn>
                  <a:cxn ang="0">
                    <a:pos x="T3" y="0"/>
                  </a:cxn>
                  <a:cxn ang="0">
                    <a:pos x="T4" y="0"/>
                  </a:cxn>
                </a:cxnLst>
                <a:rect l="0" t="0" r="r" b="b"/>
                <a:pathLst>
                  <a:path w="112">
                    <a:moveTo>
                      <a:pt x="112" y="0"/>
                    </a:moveTo>
                    <a:cubicBezTo>
                      <a:pt x="0" y="0"/>
                      <a:pt x="0" y="0"/>
                      <a:pt x="0" y="0"/>
                    </a:cubicBezTo>
                    <a:cubicBezTo>
                      <a:pt x="0" y="0"/>
                      <a:pt x="0" y="0"/>
                      <a:pt x="0" y="0"/>
                    </a:cubicBezTo>
                    <a:cubicBezTo>
                      <a:pt x="1" y="0"/>
                      <a:pt x="2" y="0"/>
                      <a:pt x="3" y="0"/>
                    </a:cubicBezTo>
                    <a:cubicBezTo>
                      <a:pt x="112" y="0"/>
                      <a:pt x="112" y="0"/>
                      <a:pt x="112" y="0"/>
                    </a:cubicBezTo>
                  </a:path>
                </a:pathLst>
              </a:custGeom>
              <a:solidFill>
                <a:srgbClr val="6967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00" name="Freeform 75">
                <a:extLst>
                  <a:ext uri="{FF2B5EF4-FFF2-40B4-BE49-F238E27FC236}">
                    <a16:creationId xmlns:a16="http://schemas.microsoft.com/office/drawing/2014/main" id="{B41F9460-080D-4370-987A-2F69F505AF57}"/>
                  </a:ext>
                </a:extLst>
              </p:cNvPr>
              <p:cNvSpPr>
                <a:spLocks/>
              </p:cNvSpPr>
              <p:nvPr/>
            </p:nvSpPr>
            <p:spPr bwMode="auto">
              <a:xfrm>
                <a:off x="4938713" y="6997701"/>
                <a:ext cx="33338" cy="42863"/>
              </a:xfrm>
              <a:custGeom>
                <a:avLst/>
                <a:gdLst>
                  <a:gd name="T0" fmla="*/ 0 w 15"/>
                  <a:gd name="T1" fmla="*/ 0 h 20"/>
                  <a:gd name="T2" fmla="*/ 0 w 15"/>
                  <a:gd name="T3" fmla="*/ 6 h 20"/>
                  <a:gd name="T4" fmla="*/ 10 w 15"/>
                  <a:gd name="T5" fmla="*/ 20 h 20"/>
                  <a:gd name="T6" fmla="*/ 15 w 15"/>
                  <a:gd name="T7" fmla="*/ 20 h 20"/>
                  <a:gd name="T8" fmla="*/ 0 w 15"/>
                  <a:gd name="T9" fmla="*/ 0 h 20"/>
                </a:gdLst>
                <a:ahLst/>
                <a:cxnLst>
                  <a:cxn ang="0">
                    <a:pos x="T0" y="T1"/>
                  </a:cxn>
                  <a:cxn ang="0">
                    <a:pos x="T2" y="T3"/>
                  </a:cxn>
                  <a:cxn ang="0">
                    <a:pos x="T4" y="T5"/>
                  </a:cxn>
                  <a:cxn ang="0">
                    <a:pos x="T6" y="T7"/>
                  </a:cxn>
                  <a:cxn ang="0">
                    <a:pos x="T8" y="T9"/>
                  </a:cxn>
                </a:cxnLst>
                <a:rect l="0" t="0" r="r" b="b"/>
                <a:pathLst>
                  <a:path w="15" h="20">
                    <a:moveTo>
                      <a:pt x="0" y="0"/>
                    </a:moveTo>
                    <a:cubicBezTo>
                      <a:pt x="0" y="6"/>
                      <a:pt x="0" y="6"/>
                      <a:pt x="0" y="6"/>
                    </a:cubicBezTo>
                    <a:cubicBezTo>
                      <a:pt x="0" y="13"/>
                      <a:pt x="4" y="18"/>
                      <a:pt x="10" y="20"/>
                    </a:cubicBezTo>
                    <a:cubicBezTo>
                      <a:pt x="15" y="20"/>
                      <a:pt x="15" y="20"/>
                      <a:pt x="15" y="20"/>
                    </a:cubicBezTo>
                    <a:cubicBezTo>
                      <a:pt x="7" y="17"/>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01" name="Freeform 76">
                <a:extLst>
                  <a:ext uri="{FF2B5EF4-FFF2-40B4-BE49-F238E27FC236}">
                    <a16:creationId xmlns:a16="http://schemas.microsoft.com/office/drawing/2014/main" id="{BAA0A06D-528D-4195-9D9D-8DC0799CCB20}"/>
                  </a:ext>
                </a:extLst>
              </p:cNvPr>
              <p:cNvSpPr>
                <a:spLocks/>
              </p:cNvSpPr>
              <p:nvPr/>
            </p:nvSpPr>
            <p:spPr bwMode="auto">
              <a:xfrm>
                <a:off x="4960938" y="7040563"/>
                <a:ext cx="20638" cy="0"/>
              </a:xfrm>
              <a:custGeom>
                <a:avLst/>
                <a:gdLst>
                  <a:gd name="T0" fmla="*/ 5 w 10"/>
                  <a:gd name="T1" fmla="*/ 0 w 10"/>
                  <a:gd name="T2" fmla="*/ 4 w 10"/>
                  <a:gd name="T3" fmla="*/ 10 w 10"/>
                  <a:gd name="T4" fmla="*/ 5 w 10"/>
                </a:gdLst>
                <a:ahLst/>
                <a:cxnLst>
                  <a:cxn ang="0">
                    <a:pos x="T0" y="0"/>
                  </a:cxn>
                  <a:cxn ang="0">
                    <a:pos x="T1" y="0"/>
                  </a:cxn>
                  <a:cxn ang="0">
                    <a:pos x="T2" y="0"/>
                  </a:cxn>
                  <a:cxn ang="0">
                    <a:pos x="T3" y="0"/>
                  </a:cxn>
                  <a:cxn ang="0">
                    <a:pos x="T4" y="0"/>
                  </a:cxn>
                </a:cxnLst>
                <a:rect l="0" t="0" r="r" b="b"/>
                <a:pathLst>
                  <a:path w="10">
                    <a:moveTo>
                      <a:pt x="5" y="0"/>
                    </a:moveTo>
                    <a:cubicBezTo>
                      <a:pt x="0" y="0"/>
                      <a:pt x="0" y="0"/>
                      <a:pt x="0" y="0"/>
                    </a:cubicBezTo>
                    <a:cubicBezTo>
                      <a:pt x="1" y="0"/>
                      <a:pt x="3" y="0"/>
                      <a:pt x="4" y="0"/>
                    </a:cubicBezTo>
                    <a:cubicBezTo>
                      <a:pt x="10" y="0"/>
                      <a:pt x="10" y="0"/>
                      <a:pt x="10" y="0"/>
                    </a:cubicBezTo>
                    <a:cubicBezTo>
                      <a:pt x="8" y="0"/>
                      <a:pt x="7" y="0"/>
                      <a:pt x="5" y="0"/>
                    </a:cubicBezTo>
                  </a:path>
                </a:pathLst>
              </a:custGeom>
              <a:solidFill>
                <a:srgbClr val="BDBD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02" name="Freeform 77">
                <a:extLst>
                  <a:ext uri="{FF2B5EF4-FFF2-40B4-BE49-F238E27FC236}">
                    <a16:creationId xmlns:a16="http://schemas.microsoft.com/office/drawing/2014/main" id="{B1C7CFE2-4EB0-4343-A590-186A90990F60}"/>
                  </a:ext>
                </a:extLst>
              </p:cNvPr>
              <p:cNvSpPr>
                <a:spLocks/>
              </p:cNvSpPr>
              <p:nvPr/>
            </p:nvSpPr>
            <p:spPr bwMode="auto">
              <a:xfrm>
                <a:off x="4938713" y="6513513"/>
                <a:ext cx="563563" cy="527050"/>
              </a:xfrm>
              <a:custGeom>
                <a:avLst/>
                <a:gdLst>
                  <a:gd name="T0" fmla="*/ 260 w 260"/>
                  <a:gd name="T1" fmla="*/ 0 h 244"/>
                  <a:gd name="T2" fmla="*/ 207 w 260"/>
                  <a:gd name="T3" fmla="*/ 0 h 244"/>
                  <a:gd name="T4" fmla="*/ 180 w 260"/>
                  <a:gd name="T5" fmla="*/ 0 h 244"/>
                  <a:gd name="T6" fmla="*/ 156 w 260"/>
                  <a:gd name="T7" fmla="*/ 0 h 244"/>
                  <a:gd name="T8" fmla="*/ 129 w 260"/>
                  <a:gd name="T9" fmla="*/ 0 h 244"/>
                  <a:gd name="T10" fmla="*/ 20 w 260"/>
                  <a:gd name="T11" fmla="*/ 0 h 244"/>
                  <a:gd name="T12" fmla="*/ 17 w 260"/>
                  <a:gd name="T13" fmla="*/ 0 h 244"/>
                  <a:gd name="T14" fmla="*/ 0 w 260"/>
                  <a:gd name="T15" fmla="*/ 20 h 244"/>
                  <a:gd name="T16" fmla="*/ 0 w 260"/>
                  <a:gd name="T17" fmla="*/ 224 h 244"/>
                  <a:gd name="T18" fmla="*/ 15 w 260"/>
                  <a:gd name="T19" fmla="*/ 244 h 244"/>
                  <a:gd name="T20" fmla="*/ 20 w 260"/>
                  <a:gd name="T21" fmla="*/ 244 h 244"/>
                  <a:gd name="T22" fmla="*/ 62 w 260"/>
                  <a:gd name="T23" fmla="*/ 244 h 244"/>
                  <a:gd name="T24" fmla="*/ 260 w 260"/>
                  <a:gd name="T25"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244">
                    <a:moveTo>
                      <a:pt x="260" y="0"/>
                    </a:moveTo>
                    <a:cubicBezTo>
                      <a:pt x="207" y="0"/>
                      <a:pt x="207" y="0"/>
                      <a:pt x="207" y="0"/>
                    </a:cubicBezTo>
                    <a:cubicBezTo>
                      <a:pt x="180" y="0"/>
                      <a:pt x="180" y="0"/>
                      <a:pt x="180" y="0"/>
                    </a:cubicBezTo>
                    <a:cubicBezTo>
                      <a:pt x="156" y="0"/>
                      <a:pt x="156" y="0"/>
                      <a:pt x="156" y="0"/>
                    </a:cubicBezTo>
                    <a:cubicBezTo>
                      <a:pt x="129" y="0"/>
                      <a:pt x="129" y="0"/>
                      <a:pt x="129" y="0"/>
                    </a:cubicBezTo>
                    <a:cubicBezTo>
                      <a:pt x="20" y="0"/>
                      <a:pt x="20" y="0"/>
                      <a:pt x="20" y="0"/>
                    </a:cubicBezTo>
                    <a:cubicBezTo>
                      <a:pt x="19" y="0"/>
                      <a:pt x="18" y="0"/>
                      <a:pt x="17" y="0"/>
                    </a:cubicBezTo>
                    <a:cubicBezTo>
                      <a:pt x="8" y="2"/>
                      <a:pt x="0" y="10"/>
                      <a:pt x="0" y="20"/>
                    </a:cubicBezTo>
                    <a:cubicBezTo>
                      <a:pt x="0" y="224"/>
                      <a:pt x="0" y="224"/>
                      <a:pt x="0" y="224"/>
                    </a:cubicBezTo>
                    <a:cubicBezTo>
                      <a:pt x="0" y="234"/>
                      <a:pt x="7" y="241"/>
                      <a:pt x="15" y="244"/>
                    </a:cubicBezTo>
                    <a:cubicBezTo>
                      <a:pt x="17" y="244"/>
                      <a:pt x="18" y="244"/>
                      <a:pt x="20" y="244"/>
                    </a:cubicBezTo>
                    <a:cubicBezTo>
                      <a:pt x="62" y="244"/>
                      <a:pt x="62" y="244"/>
                      <a:pt x="62" y="244"/>
                    </a:cubicBezTo>
                    <a:cubicBezTo>
                      <a:pt x="72" y="128"/>
                      <a:pt x="152" y="32"/>
                      <a:pt x="260" y="0"/>
                    </a:cubicBezTo>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sp>
          <p:nvSpPr>
            <p:cNvPr id="181" name="Oval 134">
              <a:extLst>
                <a:ext uri="{FF2B5EF4-FFF2-40B4-BE49-F238E27FC236}">
                  <a16:creationId xmlns:a16="http://schemas.microsoft.com/office/drawing/2014/main" id="{221C92CE-9A66-46A0-AD26-827447AA5A3E}"/>
                </a:ext>
              </a:extLst>
            </p:cNvPr>
            <p:cNvSpPr>
              <a:spLocks noChangeArrowheads="1"/>
            </p:cNvSpPr>
            <p:nvPr/>
          </p:nvSpPr>
          <p:spPr bwMode="auto">
            <a:xfrm>
              <a:off x="1164552" y="2411790"/>
              <a:ext cx="89026" cy="87838"/>
            </a:xfrm>
            <a:prstGeom prst="ellipse">
              <a:avLst/>
            </a:pr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sp>
        <p:nvSpPr>
          <p:cNvPr id="203" name="TextBox 202">
            <a:extLst>
              <a:ext uri="{FF2B5EF4-FFF2-40B4-BE49-F238E27FC236}">
                <a16:creationId xmlns:a16="http://schemas.microsoft.com/office/drawing/2014/main" id="{B1BD55D5-D012-45D0-B3EA-E35424B493D2}"/>
              </a:ext>
            </a:extLst>
          </p:cNvPr>
          <p:cNvSpPr txBox="1"/>
          <p:nvPr/>
        </p:nvSpPr>
        <p:spPr>
          <a:xfrm>
            <a:off x="3060576" y="2119812"/>
            <a:ext cx="216841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ea typeface="+mn-ea"/>
                <a:cs typeface="+mn-cs"/>
              </a:rPr>
              <a:t>Data Governance Team</a:t>
            </a:r>
          </a:p>
        </p:txBody>
      </p:sp>
      <p:sp>
        <p:nvSpPr>
          <p:cNvPr id="204" name="TextBox 203">
            <a:extLst>
              <a:ext uri="{FF2B5EF4-FFF2-40B4-BE49-F238E27FC236}">
                <a16:creationId xmlns:a16="http://schemas.microsoft.com/office/drawing/2014/main" id="{2DEA0150-58B0-49EA-B60E-C4BC7F2FB329}"/>
              </a:ext>
            </a:extLst>
          </p:cNvPr>
          <p:cNvSpPr txBox="1"/>
          <p:nvPr/>
        </p:nvSpPr>
        <p:spPr>
          <a:xfrm>
            <a:off x="882697" y="2088489"/>
            <a:ext cx="172614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ea typeface="+mn-ea"/>
                <a:cs typeface="+mn-cs"/>
              </a:rPr>
              <a:t>Data Engineers</a:t>
            </a:r>
          </a:p>
        </p:txBody>
      </p:sp>
      <p:sp>
        <p:nvSpPr>
          <p:cNvPr id="205" name="TextBox 204">
            <a:extLst>
              <a:ext uri="{FF2B5EF4-FFF2-40B4-BE49-F238E27FC236}">
                <a16:creationId xmlns:a16="http://schemas.microsoft.com/office/drawing/2014/main" id="{BB065F58-2760-480A-B729-DF8A905C22D3}"/>
              </a:ext>
            </a:extLst>
          </p:cNvPr>
          <p:cNvSpPr txBox="1"/>
          <p:nvPr/>
        </p:nvSpPr>
        <p:spPr>
          <a:xfrm>
            <a:off x="5353479" y="2125156"/>
            <a:ext cx="172614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ea typeface="+mn-ea"/>
                <a:cs typeface="+mn-cs"/>
              </a:rPr>
              <a:t>Administrators</a:t>
            </a:r>
          </a:p>
        </p:txBody>
      </p:sp>
      <p:sp>
        <p:nvSpPr>
          <p:cNvPr id="206" name="TextBox 205">
            <a:extLst>
              <a:ext uri="{FF2B5EF4-FFF2-40B4-BE49-F238E27FC236}">
                <a16:creationId xmlns:a16="http://schemas.microsoft.com/office/drawing/2014/main" id="{7C325B9B-B72E-405F-BC8A-8D20D5BC3E9C}"/>
              </a:ext>
            </a:extLst>
          </p:cNvPr>
          <p:cNvSpPr txBox="1"/>
          <p:nvPr/>
        </p:nvSpPr>
        <p:spPr>
          <a:xfrm>
            <a:off x="7467238" y="2123290"/>
            <a:ext cx="172614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ea typeface="+mn-ea"/>
                <a:cs typeface="+mn-cs"/>
              </a:rPr>
              <a:t>Analysts</a:t>
            </a:r>
          </a:p>
        </p:txBody>
      </p:sp>
      <p:sp>
        <p:nvSpPr>
          <p:cNvPr id="207" name="TextBox 206">
            <a:extLst>
              <a:ext uri="{FF2B5EF4-FFF2-40B4-BE49-F238E27FC236}">
                <a16:creationId xmlns:a16="http://schemas.microsoft.com/office/drawing/2014/main" id="{5C0CE592-63F7-4924-8001-312A936CFE5D}"/>
              </a:ext>
            </a:extLst>
          </p:cNvPr>
          <p:cNvSpPr txBox="1"/>
          <p:nvPr/>
        </p:nvSpPr>
        <p:spPr>
          <a:xfrm>
            <a:off x="9901457" y="2093640"/>
            <a:ext cx="172614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ea typeface="+mn-ea"/>
                <a:cs typeface="+mn-cs"/>
              </a:rPr>
              <a:t>Data Scientists</a:t>
            </a:r>
          </a:p>
        </p:txBody>
      </p:sp>
      <p:sp>
        <p:nvSpPr>
          <p:cNvPr id="208" name="TextBox 207">
            <a:extLst>
              <a:ext uri="{FF2B5EF4-FFF2-40B4-BE49-F238E27FC236}">
                <a16:creationId xmlns:a16="http://schemas.microsoft.com/office/drawing/2014/main" id="{D0C0692D-6BBC-4CFA-B7E6-68B6A7B02A11}"/>
              </a:ext>
            </a:extLst>
          </p:cNvPr>
          <p:cNvSpPr txBox="1"/>
          <p:nvPr/>
        </p:nvSpPr>
        <p:spPr>
          <a:xfrm rot="16200000">
            <a:off x="-1302921" y="4098827"/>
            <a:ext cx="3892835" cy="582664"/>
          </a:xfrm>
          <a:prstGeom prst="rect">
            <a:avLst/>
          </a:prstGeom>
          <a:solidFill>
            <a:schemeClr val="accent1"/>
          </a:solidFill>
          <a:ln>
            <a:noFill/>
            <a:prstDash val="dash"/>
          </a:ln>
        </p:spPr>
        <p:txBody>
          <a:bodyPr wrap="square" rtlCol="0" anchor="ctr" anchorCtr="0">
            <a:noAutofit/>
          </a:bodyPr>
          <a:lstStyle/>
          <a:p>
            <a:pPr algn="ctr"/>
            <a:r>
              <a:rPr lang="en-SG" sz="1600" b="1" dirty="0">
                <a:solidFill>
                  <a:schemeClr val="bg1"/>
                </a:solidFill>
              </a:rPr>
              <a:t>Core Solution</a:t>
            </a:r>
          </a:p>
        </p:txBody>
      </p:sp>
      <p:sp>
        <p:nvSpPr>
          <p:cNvPr id="209" name="TextBox 208">
            <a:extLst>
              <a:ext uri="{FF2B5EF4-FFF2-40B4-BE49-F238E27FC236}">
                <a16:creationId xmlns:a16="http://schemas.microsoft.com/office/drawing/2014/main" id="{A0C04FF2-A9A7-4719-8C5B-C9A5AF0C8B98}"/>
              </a:ext>
            </a:extLst>
          </p:cNvPr>
          <p:cNvSpPr txBox="1"/>
          <p:nvPr/>
        </p:nvSpPr>
        <p:spPr>
          <a:xfrm>
            <a:off x="4579084" y="5032525"/>
            <a:ext cx="2702667" cy="1169551"/>
          </a:xfrm>
          <a:prstGeom prst="rect">
            <a:avLst/>
          </a:prstGeom>
          <a:noFill/>
        </p:spPr>
        <p:txBody>
          <a:bodyPr wrap="square" rtlCol="0">
            <a:spAutoFit/>
          </a:bodyPr>
          <a:lstStyle/>
          <a:p>
            <a:pPr defTabSz="1219170">
              <a:spcAft>
                <a:spcPts val="800"/>
              </a:spcAft>
            </a:pPr>
            <a:r>
              <a:rPr lang="en-US" sz="1400" kern="0" dirty="0">
                <a:solidFill>
                  <a:schemeClr val="bg1"/>
                </a:solidFill>
                <a:cs typeface="Arial" panose="020B0604020202020204" pitchFamily="34" charset="0"/>
              </a:rPr>
              <a:t>User self-service to quickly </a:t>
            </a:r>
            <a:r>
              <a:rPr lang="en-US" sz="1400" b="1" kern="0" dirty="0">
                <a:solidFill>
                  <a:schemeClr val="bg1"/>
                </a:solidFill>
                <a:cs typeface="Arial" panose="020B0604020202020204" pitchFamily="34" charset="0"/>
              </a:rPr>
              <a:t>blend</a:t>
            </a:r>
            <a:r>
              <a:rPr lang="en-US" sz="1400" kern="0" dirty="0">
                <a:solidFill>
                  <a:schemeClr val="bg1"/>
                </a:solidFill>
                <a:cs typeface="Arial" panose="020B0604020202020204" pitchFamily="34" charset="0"/>
              </a:rPr>
              <a:t> data sets required for analysis within and outside of MCDR meet the needs of analytics use cases</a:t>
            </a:r>
          </a:p>
        </p:txBody>
      </p:sp>
      <p:sp>
        <p:nvSpPr>
          <p:cNvPr id="210" name="TextBox 209">
            <a:extLst>
              <a:ext uri="{FF2B5EF4-FFF2-40B4-BE49-F238E27FC236}">
                <a16:creationId xmlns:a16="http://schemas.microsoft.com/office/drawing/2014/main" id="{56CDF899-69F3-4C64-A0AE-F36B2C56C076}"/>
              </a:ext>
            </a:extLst>
          </p:cNvPr>
          <p:cNvSpPr txBox="1"/>
          <p:nvPr/>
        </p:nvSpPr>
        <p:spPr>
          <a:xfrm>
            <a:off x="8291460" y="4999674"/>
            <a:ext cx="3011299" cy="954107"/>
          </a:xfrm>
          <a:prstGeom prst="rect">
            <a:avLst/>
          </a:prstGeom>
          <a:noFill/>
        </p:spPr>
        <p:txBody>
          <a:bodyPr wrap="square" rtlCol="0">
            <a:spAutoFit/>
          </a:bodyPr>
          <a:lstStyle/>
          <a:p>
            <a:pPr defTabSz="1219170">
              <a:spcAft>
                <a:spcPts val="800"/>
              </a:spcAft>
            </a:pPr>
            <a:r>
              <a:rPr lang="en-US" sz="1400" kern="0" dirty="0">
                <a:solidFill>
                  <a:schemeClr val="bg1"/>
                </a:solidFill>
                <a:cs typeface="Arial" panose="020B0604020202020204" pitchFamily="34" charset="0"/>
              </a:rPr>
              <a:t>Develop data analytics assets with consistency and quality. Manage deployment and scalability with model management and monitoring</a:t>
            </a:r>
          </a:p>
        </p:txBody>
      </p:sp>
      <p:sp>
        <p:nvSpPr>
          <p:cNvPr id="211" name="TextBox 210">
            <a:extLst>
              <a:ext uri="{FF2B5EF4-FFF2-40B4-BE49-F238E27FC236}">
                <a16:creationId xmlns:a16="http://schemas.microsoft.com/office/drawing/2014/main" id="{9C29C9C2-1554-4336-A93E-F250BB06D941}"/>
              </a:ext>
            </a:extLst>
          </p:cNvPr>
          <p:cNvSpPr txBox="1"/>
          <p:nvPr/>
        </p:nvSpPr>
        <p:spPr>
          <a:xfrm rot="16200000">
            <a:off x="227027" y="1590917"/>
            <a:ext cx="845649" cy="582664"/>
          </a:xfrm>
          <a:prstGeom prst="rect">
            <a:avLst/>
          </a:prstGeom>
          <a:solidFill>
            <a:schemeClr val="accent2"/>
          </a:solidFill>
          <a:ln>
            <a:noFill/>
            <a:prstDash val="dash"/>
          </a:ln>
        </p:spPr>
        <p:txBody>
          <a:bodyPr wrap="square" rtlCol="0" anchor="ctr" anchorCtr="0">
            <a:noAutofit/>
          </a:bodyPr>
          <a:lstStyle/>
          <a:p>
            <a:pPr algn="ctr"/>
            <a:r>
              <a:rPr lang="en-SG" sz="1600" b="1" dirty="0">
                <a:solidFill>
                  <a:schemeClr val="bg1"/>
                </a:solidFill>
              </a:rPr>
              <a:t>MOH</a:t>
            </a:r>
          </a:p>
          <a:p>
            <a:pPr algn="ctr"/>
            <a:r>
              <a:rPr lang="en-SG" sz="1600" b="1" dirty="0">
                <a:solidFill>
                  <a:schemeClr val="bg1"/>
                </a:solidFill>
              </a:rPr>
              <a:t>Users</a:t>
            </a:r>
          </a:p>
        </p:txBody>
      </p:sp>
      <p:sp>
        <p:nvSpPr>
          <p:cNvPr id="212" name="TextBox 211">
            <a:extLst>
              <a:ext uri="{FF2B5EF4-FFF2-40B4-BE49-F238E27FC236}">
                <a16:creationId xmlns:a16="http://schemas.microsoft.com/office/drawing/2014/main" id="{6E0AAA55-B118-4EE8-8B7B-FC485FCDD40A}"/>
              </a:ext>
            </a:extLst>
          </p:cNvPr>
          <p:cNvSpPr txBox="1"/>
          <p:nvPr/>
        </p:nvSpPr>
        <p:spPr>
          <a:xfrm>
            <a:off x="8305455" y="3110215"/>
            <a:ext cx="3503155" cy="1272143"/>
          </a:xfrm>
          <a:prstGeom prst="rect">
            <a:avLst/>
          </a:prstGeom>
          <a:noFill/>
        </p:spPr>
        <p:txBody>
          <a:bodyPr wrap="square" rtlCol="0">
            <a:spAutoFit/>
          </a:bodyPr>
          <a:lstStyle/>
          <a:p>
            <a:pPr defTabSz="1219170">
              <a:spcAft>
                <a:spcPts val="800"/>
              </a:spcAft>
            </a:pPr>
            <a:r>
              <a:rPr lang="en-US" sz="1400" b="1" kern="0" dirty="0">
                <a:solidFill>
                  <a:schemeClr val="bg1"/>
                </a:solidFill>
                <a:cs typeface="Arial" panose="020B0604020202020204" pitchFamily="34" charset="0"/>
              </a:rPr>
              <a:t>Robust</a:t>
            </a:r>
            <a:r>
              <a:rPr lang="en-US" sz="1400" kern="0" dirty="0">
                <a:solidFill>
                  <a:schemeClr val="bg1"/>
                </a:solidFill>
                <a:cs typeface="Arial" panose="020B0604020202020204" pitchFamily="34" charset="0"/>
              </a:rPr>
              <a:t> data access platform for the data governance team to administer access and mask data for various data analytics teams</a:t>
            </a:r>
          </a:p>
          <a:p>
            <a:pPr marL="146047" indent="-146047" defTabSz="1219170">
              <a:spcAft>
                <a:spcPts val="800"/>
              </a:spcAft>
              <a:buFont typeface="Arial" panose="020B0604020202020204" pitchFamily="34" charset="0"/>
              <a:buChar char="•"/>
            </a:pPr>
            <a:endParaRPr lang="en-US" sz="1400" kern="0" dirty="0">
              <a:solidFill>
                <a:schemeClr val="bg1"/>
              </a:solidFill>
              <a:cs typeface="Arial" panose="020B0604020202020204" pitchFamily="34" charset="0"/>
            </a:endParaRPr>
          </a:p>
        </p:txBody>
      </p:sp>
      <p:grpSp>
        <p:nvGrpSpPr>
          <p:cNvPr id="213" name="Group 212">
            <a:extLst>
              <a:ext uri="{FF2B5EF4-FFF2-40B4-BE49-F238E27FC236}">
                <a16:creationId xmlns:a16="http://schemas.microsoft.com/office/drawing/2014/main" id="{9944A90D-6C19-4C99-AF1D-7BE5D8071CFB}"/>
              </a:ext>
            </a:extLst>
          </p:cNvPr>
          <p:cNvGrpSpPr/>
          <p:nvPr/>
        </p:nvGrpSpPr>
        <p:grpSpPr>
          <a:xfrm>
            <a:off x="10843644" y="2461210"/>
            <a:ext cx="985951" cy="792000"/>
            <a:chOff x="10827315" y="2836857"/>
            <a:chExt cx="985951" cy="792000"/>
          </a:xfrm>
        </p:grpSpPr>
        <p:pic>
          <p:nvPicPr>
            <p:cNvPr id="214" name="Picture 2" descr="C:\Users\ANGELA~1\AppData\Local\Temp\SNAGHTML9bad6.PNG">
              <a:extLst>
                <a:ext uri="{FF2B5EF4-FFF2-40B4-BE49-F238E27FC236}">
                  <a16:creationId xmlns:a16="http://schemas.microsoft.com/office/drawing/2014/main" id="{278CB65E-8CF3-4E02-9A44-8194DFA2219B}"/>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62165"/>
            <a:stretch/>
          </p:blipFill>
          <p:spPr bwMode="auto">
            <a:xfrm>
              <a:off x="11513613" y="2836857"/>
              <a:ext cx="299653" cy="792000"/>
            </a:xfrm>
            <a:prstGeom prst="rect">
              <a:avLst/>
            </a:prstGeom>
            <a:noFill/>
            <a:extLst>
              <a:ext uri="{909E8E84-426E-40DD-AFC4-6F175D3DCCD1}">
                <a14:hiddenFill xmlns:a14="http://schemas.microsoft.com/office/drawing/2010/main">
                  <a:solidFill>
                    <a:srgbClr val="FFFFFF"/>
                  </a:solidFill>
                </a14:hiddenFill>
              </a:ext>
            </a:extLst>
          </p:spPr>
        </p:pic>
        <p:pic>
          <p:nvPicPr>
            <p:cNvPr id="215" name="Graphic 214">
              <a:extLst>
                <a:ext uri="{FF2B5EF4-FFF2-40B4-BE49-F238E27FC236}">
                  <a16:creationId xmlns:a16="http://schemas.microsoft.com/office/drawing/2014/main" id="{6CCFE141-7361-46C6-BB1C-42E79A8B6B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27315" y="2844549"/>
              <a:ext cx="640585" cy="640585"/>
            </a:xfrm>
            <a:prstGeom prst="rect">
              <a:avLst/>
            </a:prstGeom>
          </p:spPr>
        </p:pic>
      </p:grpSp>
      <p:pic>
        <p:nvPicPr>
          <p:cNvPr id="216" name="Graphic 215">
            <a:extLst>
              <a:ext uri="{FF2B5EF4-FFF2-40B4-BE49-F238E27FC236}">
                <a16:creationId xmlns:a16="http://schemas.microsoft.com/office/drawing/2014/main" id="{BE2AF47E-3B84-4CEB-8874-5870688414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85511" y="2403748"/>
            <a:ext cx="705740" cy="705740"/>
          </a:xfrm>
          <a:prstGeom prst="rect">
            <a:avLst/>
          </a:prstGeom>
        </p:spPr>
      </p:pic>
      <p:sp>
        <p:nvSpPr>
          <p:cNvPr id="217" name="Rectangle 216">
            <a:extLst>
              <a:ext uri="{FF2B5EF4-FFF2-40B4-BE49-F238E27FC236}">
                <a16:creationId xmlns:a16="http://schemas.microsoft.com/office/drawing/2014/main" id="{0552E52A-AC09-4776-B844-BB7F11D07AB0}"/>
              </a:ext>
            </a:extLst>
          </p:cNvPr>
          <p:cNvSpPr/>
          <p:nvPr/>
        </p:nvSpPr>
        <p:spPr>
          <a:xfrm>
            <a:off x="995859" y="4382358"/>
            <a:ext cx="3493429" cy="1954218"/>
          </a:xfrm>
          <a:prstGeom prst="rect">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121920" rIns="609600" rtlCol="0" anchor="t" anchorCtr="0"/>
          <a:lstStyle/>
          <a:p>
            <a:pPr defTabSz="1219170"/>
            <a:r>
              <a:rPr lang="en-US" sz="1600" b="1" kern="0" dirty="0">
                <a:solidFill>
                  <a:schemeClr val="bg2"/>
                </a:solidFill>
              </a:rPr>
              <a:t>Data Security &amp; Privacy</a:t>
            </a:r>
          </a:p>
        </p:txBody>
      </p:sp>
      <p:sp>
        <p:nvSpPr>
          <p:cNvPr id="218" name="TextBox 217">
            <a:extLst>
              <a:ext uri="{FF2B5EF4-FFF2-40B4-BE49-F238E27FC236}">
                <a16:creationId xmlns:a16="http://schemas.microsoft.com/office/drawing/2014/main" id="{42BD7DBF-9590-4662-89C9-6F829FB4BBFA}"/>
              </a:ext>
            </a:extLst>
          </p:cNvPr>
          <p:cNvSpPr txBox="1"/>
          <p:nvPr/>
        </p:nvSpPr>
        <p:spPr>
          <a:xfrm>
            <a:off x="1032656" y="4722816"/>
            <a:ext cx="3486020" cy="1487587"/>
          </a:xfrm>
          <a:prstGeom prst="rect">
            <a:avLst/>
          </a:prstGeom>
          <a:noFill/>
        </p:spPr>
        <p:txBody>
          <a:bodyPr wrap="square" rtlCol="0">
            <a:spAutoFit/>
          </a:bodyPr>
          <a:lstStyle/>
          <a:p>
            <a:pPr defTabSz="1219170">
              <a:spcAft>
                <a:spcPts val="800"/>
              </a:spcAft>
            </a:pPr>
            <a:r>
              <a:rPr lang="en-US" sz="1400" dirty="0">
                <a:solidFill>
                  <a:schemeClr val="bg2"/>
                </a:solidFill>
              </a:rPr>
              <a:t>Integrated approach for generating, distributing and managing cryptographic keys; and  turn sensitive data into non-sensitive data</a:t>
            </a:r>
          </a:p>
          <a:p>
            <a:pPr defTabSz="1219170">
              <a:spcAft>
                <a:spcPts val="800"/>
              </a:spcAft>
            </a:pPr>
            <a:r>
              <a:rPr lang="en-US" sz="1400" kern="0" dirty="0">
                <a:solidFill>
                  <a:schemeClr val="bg2"/>
                </a:solidFill>
                <a:cs typeface="Arial" panose="020B0604020202020204" pitchFamily="34" charset="0"/>
              </a:rPr>
              <a:t>Control, deploy and update </a:t>
            </a:r>
            <a:r>
              <a:rPr lang="en-US" sz="1400" dirty="0">
                <a:solidFill>
                  <a:schemeClr val="bg2"/>
                </a:solidFill>
              </a:rPr>
              <a:t>of published applications to ensure consistency</a:t>
            </a:r>
            <a:endParaRPr lang="en-US" sz="1400" kern="0" dirty="0">
              <a:solidFill>
                <a:schemeClr val="bg2"/>
              </a:solidFill>
              <a:cs typeface="Arial" panose="020B0604020202020204" pitchFamily="34" charset="0"/>
            </a:endParaRPr>
          </a:p>
        </p:txBody>
      </p:sp>
      <p:sp>
        <p:nvSpPr>
          <p:cNvPr id="219" name="Rectangle 218">
            <a:extLst>
              <a:ext uri="{FF2B5EF4-FFF2-40B4-BE49-F238E27FC236}">
                <a16:creationId xmlns:a16="http://schemas.microsoft.com/office/drawing/2014/main" id="{23875AB4-22C1-4AC1-9294-3BF872DA9B5B}"/>
              </a:ext>
            </a:extLst>
          </p:cNvPr>
          <p:cNvSpPr/>
          <p:nvPr/>
        </p:nvSpPr>
        <p:spPr>
          <a:xfrm>
            <a:off x="5987936" y="2941257"/>
            <a:ext cx="24878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1100093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CE94-1865-4A40-A865-A979CEE4BE2D}"/>
              </a:ext>
            </a:extLst>
          </p:cNvPr>
          <p:cNvSpPr>
            <a:spLocks noGrp="1"/>
          </p:cNvSpPr>
          <p:nvPr>
            <p:ph type="title"/>
          </p:nvPr>
        </p:nvSpPr>
        <p:spPr/>
        <p:txBody>
          <a:bodyPr/>
          <a:lstStyle/>
          <a:p>
            <a:r>
              <a:rPr lang="en-GB"/>
              <a:t>Table style one</a:t>
            </a:r>
            <a:endParaRPr lang="en-US"/>
          </a:p>
        </p:txBody>
      </p:sp>
      <p:graphicFrame>
        <p:nvGraphicFramePr>
          <p:cNvPr id="15" name="Table 6">
            <a:extLst>
              <a:ext uri="{FF2B5EF4-FFF2-40B4-BE49-F238E27FC236}">
                <a16:creationId xmlns:a16="http://schemas.microsoft.com/office/drawing/2014/main" id="{55D41647-1BE2-1840-9ABE-FEC2763A1C0D}"/>
              </a:ext>
            </a:extLst>
          </p:cNvPr>
          <p:cNvGraphicFramePr>
            <a:graphicFrameLocks noGrp="1"/>
          </p:cNvGraphicFramePr>
          <p:nvPr>
            <p:extLst>
              <p:ext uri="{D42A27DB-BD31-4B8C-83A1-F6EECF244321}">
                <p14:modId xmlns:p14="http://schemas.microsoft.com/office/powerpoint/2010/main" val="3794120589"/>
              </p:ext>
            </p:extLst>
          </p:nvPr>
        </p:nvGraphicFramePr>
        <p:xfrm>
          <a:off x="586740" y="1042044"/>
          <a:ext cx="11018521" cy="3962400"/>
        </p:xfrm>
        <a:graphic>
          <a:graphicData uri="http://schemas.openxmlformats.org/drawingml/2006/table">
            <a:tbl>
              <a:tblPr firstRow="1">
                <a:tableStyleId>{2D5ABB26-0587-4C30-8999-92F81FD0307C}</a:tableStyleId>
              </a:tblPr>
              <a:tblGrid>
                <a:gridCol w="4087005">
                  <a:extLst>
                    <a:ext uri="{9D8B030D-6E8A-4147-A177-3AD203B41FA5}">
                      <a16:colId xmlns:a16="http://schemas.microsoft.com/office/drawing/2014/main" val="475770266"/>
                    </a:ext>
                  </a:extLst>
                </a:gridCol>
                <a:gridCol w="1625455">
                  <a:extLst>
                    <a:ext uri="{9D8B030D-6E8A-4147-A177-3AD203B41FA5}">
                      <a16:colId xmlns:a16="http://schemas.microsoft.com/office/drawing/2014/main" val="2582994158"/>
                    </a:ext>
                  </a:extLst>
                </a:gridCol>
                <a:gridCol w="2461551">
                  <a:extLst>
                    <a:ext uri="{9D8B030D-6E8A-4147-A177-3AD203B41FA5}">
                      <a16:colId xmlns:a16="http://schemas.microsoft.com/office/drawing/2014/main" val="3090625460"/>
                    </a:ext>
                  </a:extLst>
                </a:gridCol>
                <a:gridCol w="2844510">
                  <a:extLst>
                    <a:ext uri="{9D8B030D-6E8A-4147-A177-3AD203B41FA5}">
                      <a16:colId xmlns:a16="http://schemas.microsoft.com/office/drawing/2014/main" val="739880258"/>
                    </a:ext>
                  </a:extLst>
                </a:gridCol>
              </a:tblGrid>
              <a:tr h="0">
                <a:tc>
                  <a:txBody>
                    <a:bodyPr/>
                    <a:lstStyle/>
                    <a:p>
                      <a:r>
                        <a:rPr lang="en-US" sz="1400">
                          <a:solidFill>
                            <a:srgbClr val="FFFFFF"/>
                          </a:solidFill>
                          <a:latin typeface="Ubuntu" panose="020B0504030602030204" pitchFamily="34" charset="0"/>
                        </a:rPr>
                        <a:t>Column one</a:t>
                      </a:r>
                    </a:p>
                  </a:txBody>
                  <a:tcPr marL="182880" marR="182880" marT="137160" marB="137160">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tx2"/>
                    </a:solidFill>
                  </a:tcPr>
                </a:tc>
                <a:tc>
                  <a:txBody>
                    <a:bodyPr/>
                    <a:lstStyle/>
                    <a:p>
                      <a:r>
                        <a:rPr lang="en-US" sz="1400">
                          <a:solidFill>
                            <a:srgbClr val="FFFFFF"/>
                          </a:solidFill>
                          <a:latin typeface="Ubuntu" panose="020B0504030602030204" pitchFamily="34" charset="0"/>
                        </a:rPr>
                        <a:t>Column two</a:t>
                      </a:r>
                    </a:p>
                  </a:txBody>
                  <a:tcPr marL="182880" marR="18288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accent4"/>
                    </a:solidFill>
                  </a:tcPr>
                </a:tc>
                <a:tc>
                  <a:txBody>
                    <a:bodyPr/>
                    <a:lstStyle/>
                    <a:p>
                      <a:r>
                        <a:rPr lang="en-US" sz="1400">
                          <a:solidFill>
                            <a:srgbClr val="FFFFFF"/>
                          </a:solidFill>
                          <a:latin typeface="Ubuntu" panose="020B0504030602030204" pitchFamily="34" charset="0"/>
                        </a:rPr>
                        <a:t>Column three</a:t>
                      </a:r>
                    </a:p>
                  </a:txBody>
                  <a:tcPr marL="182880" marR="182880" marT="137160" marB="137160">
                    <a:lnL w="12700" cap="flat" cmpd="sng" algn="ctr">
                      <a:noFill/>
                      <a:prstDash val="solid"/>
                      <a:round/>
                      <a:headEnd type="none" w="med" len="med"/>
                      <a:tailEnd type="none" w="med" len="med"/>
                    </a:lnL>
                    <a:lnR>
                      <a:noFill/>
                    </a:lnR>
                    <a:lnB w="12700" cap="flat" cmpd="sng" algn="ctr">
                      <a:noFill/>
                      <a:prstDash val="solid"/>
                      <a:round/>
                      <a:headEnd type="none" w="med" len="med"/>
                      <a:tailEnd type="none" w="med" len="med"/>
                    </a:lnB>
                    <a:solidFill>
                      <a:schemeClr val="accent1"/>
                    </a:solidFill>
                  </a:tcPr>
                </a:tc>
                <a:tc>
                  <a:txBody>
                    <a:bodyPr/>
                    <a:lstStyle/>
                    <a:p>
                      <a:endParaRPr lang="en-US" sz="1400">
                        <a:solidFill>
                          <a:srgbClr val="FFFFFF"/>
                        </a:solidFill>
                        <a:latin typeface="Ubuntu" panose="020B0504030602030204" pitchFamily="34" charset="0"/>
                      </a:endParaRPr>
                    </a:p>
                  </a:txBody>
                  <a:tcPr marL="182880" marR="182880" marT="137160" marB="137160">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accent2"/>
                    </a:solidFill>
                  </a:tcPr>
                </a:tc>
                <a:extLst>
                  <a:ext uri="{0D108BD9-81ED-4DB2-BD59-A6C34878D82A}">
                    <a16:rowId xmlns:a16="http://schemas.microsoft.com/office/drawing/2014/main" val="182173788"/>
                  </a:ext>
                </a:extLst>
              </a:tr>
              <a:tr h="370840">
                <a:tc>
                  <a:txBody>
                    <a:bodyPr/>
                    <a:lstStyle/>
                    <a:p>
                      <a:r>
                        <a:rPr lang="en-US" sz="1400">
                          <a:solidFill>
                            <a:schemeClr val="tx1"/>
                          </a:solidFill>
                          <a:latin typeface="Ubuntu" panose="020B0504030602030204" pitchFamily="34" charset="0"/>
                        </a:rPr>
                        <a:t>Content</a:t>
                      </a:r>
                    </a:p>
                  </a:txBody>
                  <a:tcPr marL="182880" marR="182880" marT="137160" marB="13716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tx1"/>
                        </a:solidFill>
                        <a:latin typeface="Ubuntu" panose="020B0504030602030204" pitchFamily="34" charset="0"/>
                      </a:endParaRPr>
                    </a:p>
                  </a:txBody>
                  <a:tcPr marL="182880" marR="182880" marT="137160" marB="13716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2386946"/>
                  </a:ext>
                </a:extLst>
              </a:tr>
              <a:tr h="370840">
                <a:tc>
                  <a:txBody>
                    <a:bodyPr/>
                    <a:lstStyle/>
                    <a:p>
                      <a:r>
                        <a:rPr lang="en-US" sz="1400">
                          <a:solidFill>
                            <a:schemeClr val="tx1"/>
                          </a:solidFill>
                          <a:latin typeface="Ubuntu" panose="020B0504030602030204" pitchFamily="34" charset="0"/>
                        </a:rPr>
                        <a:t>Content</a:t>
                      </a:r>
                    </a:p>
                  </a:txBody>
                  <a:tcPr marL="182880" marR="182880" marT="137160" marB="137160" anchor="ctr">
                    <a:lnL>
                      <a:noFill/>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tx1"/>
                        </a:solidFill>
                        <a:latin typeface="Ubuntu" panose="020B0504030602030204" pitchFamily="34" charset="0"/>
                      </a:endParaRPr>
                    </a:p>
                  </a:txBody>
                  <a:tcPr marL="182880" marR="182880" marT="137160" marB="137160" anchor="ctr">
                    <a:lnL w="12700" cap="flat" cmpd="sng" algn="ctr">
                      <a:no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9601922"/>
                  </a:ext>
                </a:extLst>
              </a:tr>
              <a:tr h="370840">
                <a:tc>
                  <a:txBody>
                    <a:bodyPr/>
                    <a:lstStyle/>
                    <a:p>
                      <a:r>
                        <a:rPr lang="en-US" sz="1400">
                          <a:solidFill>
                            <a:schemeClr val="tx1"/>
                          </a:solidFill>
                          <a:latin typeface="Ubuntu" panose="020B0504030602030204" pitchFamily="34" charset="0"/>
                        </a:rPr>
                        <a:t>Content</a:t>
                      </a:r>
                    </a:p>
                  </a:txBody>
                  <a:tcPr marL="182880" marR="182880" marT="137160" marB="137160" anchor="ctr">
                    <a:lnL>
                      <a:noFill/>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tx1"/>
                        </a:solidFill>
                        <a:latin typeface="Ubuntu" panose="020B0504030602030204" pitchFamily="34" charset="0"/>
                      </a:endParaRPr>
                    </a:p>
                  </a:txBody>
                  <a:tcPr marL="182880" marR="182880" marT="137160" marB="137160" anchor="ctr">
                    <a:lnL w="12700" cap="flat" cmpd="sng" algn="ctr">
                      <a:no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0327320"/>
                  </a:ext>
                </a:extLst>
              </a:tr>
              <a:tr h="370840">
                <a:tc>
                  <a:txBody>
                    <a:bodyPr/>
                    <a:lstStyle/>
                    <a:p>
                      <a:r>
                        <a:rPr lang="en-US" sz="1400">
                          <a:solidFill>
                            <a:schemeClr val="tx1"/>
                          </a:solidFill>
                          <a:latin typeface="Ubuntu" panose="020B0504030602030204" pitchFamily="34" charset="0"/>
                        </a:rPr>
                        <a:t>Content</a:t>
                      </a:r>
                    </a:p>
                  </a:txBody>
                  <a:tcPr marL="182880" marR="182880" marT="137160" marB="137160" anchor="ctr">
                    <a:lnL>
                      <a:noFill/>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tx1"/>
                        </a:solidFill>
                        <a:latin typeface="Ubuntu" panose="020B0504030602030204" pitchFamily="34" charset="0"/>
                      </a:endParaRPr>
                    </a:p>
                  </a:txBody>
                  <a:tcPr marL="182880" marR="182880" marT="137160" marB="137160" anchor="ctr">
                    <a:lnL w="12700" cap="flat" cmpd="sng" algn="ctr">
                      <a:no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1462541"/>
                  </a:ext>
                </a:extLst>
              </a:tr>
              <a:tr h="370840">
                <a:tc>
                  <a:txBody>
                    <a:bodyPr/>
                    <a:lstStyle/>
                    <a:p>
                      <a:r>
                        <a:rPr lang="en-US" sz="1400">
                          <a:solidFill>
                            <a:schemeClr val="tx1"/>
                          </a:solidFill>
                          <a:latin typeface="Ubuntu" panose="020B0504030602030204" pitchFamily="34" charset="0"/>
                        </a:rPr>
                        <a:t>Content</a:t>
                      </a:r>
                    </a:p>
                  </a:txBody>
                  <a:tcPr marL="182880" marR="182880" marT="137160" marB="137160" anchor="ctr">
                    <a:lnL>
                      <a:noFill/>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tx1"/>
                        </a:solidFill>
                        <a:latin typeface="Ubuntu" panose="020B0504030602030204" pitchFamily="34" charset="0"/>
                      </a:endParaRPr>
                    </a:p>
                  </a:txBody>
                  <a:tcPr marL="182880" marR="182880" marT="137160" marB="137160" anchor="ctr">
                    <a:lnL w="12700" cap="flat" cmpd="sng" algn="ctr">
                      <a:no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5794623"/>
                  </a:ext>
                </a:extLst>
              </a:tr>
              <a:tr h="370840">
                <a:tc>
                  <a:txBody>
                    <a:bodyPr/>
                    <a:lstStyle/>
                    <a:p>
                      <a:r>
                        <a:rPr lang="en-US" sz="1400">
                          <a:solidFill>
                            <a:schemeClr val="tx1"/>
                          </a:solidFill>
                          <a:latin typeface="Ubuntu" panose="020B0504030602030204" pitchFamily="34" charset="0"/>
                        </a:rPr>
                        <a:t>Content</a:t>
                      </a:r>
                    </a:p>
                  </a:txBody>
                  <a:tcPr marL="182880" marR="182880" marT="137160" marB="137160" anchor="ctr">
                    <a:lnL>
                      <a:noFill/>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tx1"/>
                        </a:solidFill>
                        <a:latin typeface="Ubuntu" panose="020B0504030602030204" pitchFamily="34" charset="0"/>
                      </a:endParaRPr>
                    </a:p>
                  </a:txBody>
                  <a:tcPr marL="182880" marR="182880" marT="137160" marB="137160" anchor="ctr">
                    <a:lnL w="12700" cap="flat" cmpd="sng" algn="ctr">
                      <a:no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9505089"/>
                  </a:ext>
                </a:extLst>
              </a:tr>
              <a:tr h="370840">
                <a:tc>
                  <a:txBody>
                    <a:bodyPr/>
                    <a:lstStyle/>
                    <a:p>
                      <a:endParaRPr lang="en-US">
                        <a:solidFill>
                          <a:schemeClr val="tx1"/>
                        </a:solidFill>
                        <a:latin typeface="Ubuntu" panose="020B0504030602030204" pitchFamily="34" charset="0"/>
                      </a:endParaRPr>
                    </a:p>
                  </a:txBody>
                  <a:tcPr marL="182880" marR="182880" marT="137160" marB="137160" anchor="ctr">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endParaRPr lang="en-US">
                        <a:solidFill>
                          <a:schemeClr val="tx1"/>
                        </a:solidFill>
                        <a:latin typeface="Ubuntu" panose="020B0504030602030204" pitchFamily="34" charset="0"/>
                      </a:endParaRP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endParaRPr lang="en-US">
                        <a:solidFill>
                          <a:schemeClr val="tx1"/>
                        </a:solidFill>
                        <a:latin typeface="Ubuntu" panose="020B0504030602030204" pitchFamily="34" charset="0"/>
                      </a:endParaRPr>
                    </a:p>
                  </a:txBody>
                  <a:tcPr marL="182880" marR="182880" marT="137160" marB="137160" anchor="ctr">
                    <a:lnL w="12700" cap="flat" cmpd="sng" algn="ctr">
                      <a:no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endParaRPr lang="en-US">
                        <a:solidFill>
                          <a:schemeClr val="tx1"/>
                        </a:solidFill>
                        <a:latin typeface="Ubuntu" panose="020B0504030602030204" pitchFamily="34" charset="0"/>
                      </a:endParaRPr>
                    </a:p>
                  </a:txBody>
                  <a:tcPr marL="182880" marR="182880" marT="137160" marB="137160" anchor="ctr">
                    <a:lnL w="12700" cap="flat" cmpd="sng" algn="ctr">
                      <a:noFill/>
                      <a:prstDash val="solid"/>
                      <a:round/>
                      <a:headEnd type="none" w="med" len="med"/>
                      <a:tailEnd type="none" w="med" len="med"/>
                    </a:lnL>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999415515"/>
                  </a:ext>
                </a:extLst>
              </a:tr>
            </a:tbl>
          </a:graphicData>
        </a:graphic>
      </p:graphicFrame>
    </p:spTree>
    <p:extLst>
      <p:ext uri="{BB962C8B-B14F-4D97-AF65-F5344CB8AC3E}">
        <p14:creationId xmlns:p14="http://schemas.microsoft.com/office/powerpoint/2010/main" val="3142118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4AED0D-DB7D-E94E-9B68-C8A0AE667371}"/>
              </a:ext>
            </a:extLst>
          </p:cNvPr>
          <p:cNvSpPr>
            <a:spLocks noGrp="1"/>
          </p:cNvSpPr>
          <p:nvPr>
            <p:ph type="title"/>
          </p:nvPr>
        </p:nvSpPr>
        <p:spPr/>
        <p:txBody>
          <a:bodyPr/>
          <a:lstStyle/>
          <a:p>
            <a:r>
              <a:rPr lang="en-US"/>
              <a:t>Table style two</a:t>
            </a:r>
          </a:p>
        </p:txBody>
      </p:sp>
      <p:graphicFrame>
        <p:nvGraphicFramePr>
          <p:cNvPr id="47" name="Table 6">
            <a:extLst>
              <a:ext uri="{FF2B5EF4-FFF2-40B4-BE49-F238E27FC236}">
                <a16:creationId xmlns:a16="http://schemas.microsoft.com/office/drawing/2014/main" id="{705202DC-36C6-9D4A-9874-9A52FF2F0DEC}"/>
              </a:ext>
            </a:extLst>
          </p:cNvPr>
          <p:cNvGraphicFramePr>
            <a:graphicFrameLocks noGrp="1"/>
          </p:cNvGraphicFramePr>
          <p:nvPr>
            <p:extLst>
              <p:ext uri="{D42A27DB-BD31-4B8C-83A1-F6EECF244321}">
                <p14:modId xmlns:p14="http://schemas.microsoft.com/office/powerpoint/2010/main" val="1358166167"/>
              </p:ext>
            </p:extLst>
          </p:nvPr>
        </p:nvGraphicFramePr>
        <p:xfrm>
          <a:off x="586740" y="1014731"/>
          <a:ext cx="11018521" cy="4828537"/>
        </p:xfrm>
        <a:graphic>
          <a:graphicData uri="http://schemas.openxmlformats.org/drawingml/2006/table">
            <a:tbl>
              <a:tblPr firstRow="1">
                <a:tableStyleId>{2D5ABB26-0587-4C30-8999-92F81FD0307C}</a:tableStyleId>
              </a:tblPr>
              <a:tblGrid>
                <a:gridCol w="1699260">
                  <a:extLst>
                    <a:ext uri="{9D8B030D-6E8A-4147-A177-3AD203B41FA5}">
                      <a16:colId xmlns:a16="http://schemas.microsoft.com/office/drawing/2014/main" val="475770266"/>
                    </a:ext>
                  </a:extLst>
                </a:gridCol>
                <a:gridCol w="4365321">
                  <a:extLst>
                    <a:ext uri="{9D8B030D-6E8A-4147-A177-3AD203B41FA5}">
                      <a16:colId xmlns:a16="http://schemas.microsoft.com/office/drawing/2014/main" val="2582994158"/>
                    </a:ext>
                  </a:extLst>
                </a:gridCol>
                <a:gridCol w="1697276">
                  <a:extLst>
                    <a:ext uri="{9D8B030D-6E8A-4147-A177-3AD203B41FA5}">
                      <a16:colId xmlns:a16="http://schemas.microsoft.com/office/drawing/2014/main" val="3090625460"/>
                    </a:ext>
                  </a:extLst>
                </a:gridCol>
                <a:gridCol w="1509387">
                  <a:extLst>
                    <a:ext uri="{9D8B030D-6E8A-4147-A177-3AD203B41FA5}">
                      <a16:colId xmlns:a16="http://schemas.microsoft.com/office/drawing/2014/main" val="3223665982"/>
                    </a:ext>
                  </a:extLst>
                </a:gridCol>
                <a:gridCol w="1747277">
                  <a:extLst>
                    <a:ext uri="{9D8B030D-6E8A-4147-A177-3AD203B41FA5}">
                      <a16:colId xmlns:a16="http://schemas.microsoft.com/office/drawing/2014/main" val="739880258"/>
                    </a:ext>
                  </a:extLst>
                </a:gridCol>
              </a:tblGrid>
              <a:tr h="511633">
                <a:tc>
                  <a:txBody>
                    <a:bodyPr/>
                    <a:lstStyle/>
                    <a:p>
                      <a:endParaRPr lang="en-US" sz="1400">
                        <a:ln>
                          <a:noFill/>
                        </a:ln>
                        <a:solidFill>
                          <a:srgbClr val="FFFFFF"/>
                        </a:solidFill>
                        <a:latin typeface="Ubuntu" panose="020B0504030602030204" pitchFamily="34" charset="0"/>
                      </a:endParaRPr>
                    </a:p>
                  </a:txBody>
                  <a:tcPr marL="182880" marR="182880" marT="137160" marB="137160">
                    <a:lnR w="12700" cap="flat" cmpd="sng" algn="ctr">
                      <a:noFill/>
                      <a:prstDash val="solid"/>
                      <a:round/>
                      <a:headEnd type="none" w="med" len="med"/>
                      <a:tailEnd type="none" w="med" len="med"/>
                    </a:lnR>
                    <a:lnB w="9525" cap="flat" cmpd="sng" algn="ctr">
                      <a:solidFill>
                        <a:schemeClr val="tx2"/>
                      </a:solidFill>
                      <a:prstDash val="solid"/>
                      <a:round/>
                      <a:headEnd type="none" w="med" len="med"/>
                      <a:tailEnd type="none" w="med" len="med"/>
                    </a:lnB>
                    <a:noFill/>
                  </a:tcPr>
                </a:tc>
                <a:tc>
                  <a:txBody>
                    <a:bodyPr/>
                    <a:lstStyle/>
                    <a:p>
                      <a:endParaRPr lang="en-US" sz="1400">
                        <a:ln>
                          <a:noFill/>
                        </a:ln>
                        <a:solidFill>
                          <a:srgbClr val="FFFFFF"/>
                        </a:solidFill>
                        <a:latin typeface="Ubuntu" panose="020B0504030602030204" pitchFamily="34" charset="0"/>
                      </a:endParaRPr>
                    </a:p>
                  </a:txBody>
                  <a:tcPr marL="182880" marR="18288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B w="9525" cap="flat" cmpd="sng" algn="ctr">
                      <a:solidFill>
                        <a:schemeClr val="tx2"/>
                      </a:solidFill>
                      <a:prstDash val="solid"/>
                      <a:round/>
                      <a:headEnd type="none" w="med" len="med"/>
                      <a:tailEnd type="none" w="med" len="med"/>
                    </a:lnB>
                    <a:noFill/>
                  </a:tcPr>
                </a:tc>
                <a:tc>
                  <a:txBody>
                    <a:bodyPr/>
                    <a:lstStyle/>
                    <a:p>
                      <a:r>
                        <a:rPr lang="en-US" sz="1400">
                          <a:ln>
                            <a:noFill/>
                          </a:ln>
                          <a:solidFill>
                            <a:schemeClr val="bg1"/>
                          </a:solidFill>
                          <a:latin typeface="Ubuntu" panose="020B0504030602030204" pitchFamily="34" charset="0"/>
                        </a:rPr>
                        <a:t>Comparison 1</a:t>
                      </a:r>
                    </a:p>
                  </a:txBody>
                  <a:tcPr marL="182880" marR="182880" marT="137160" marB="13716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9525" cap="flat" cmpd="sng" algn="ctr">
                      <a:solidFill>
                        <a:schemeClr val="bg1"/>
                      </a:solidFill>
                      <a:prstDash val="solid"/>
                      <a:round/>
                      <a:headEnd type="none" w="med" len="med"/>
                      <a:tailEnd type="none" w="med" len="med"/>
                    </a:lnB>
                    <a:solidFill>
                      <a:schemeClr val="tx2"/>
                    </a:solidFill>
                  </a:tcPr>
                </a:tc>
                <a:tc>
                  <a:txBody>
                    <a:bodyPr/>
                    <a:lstStyle/>
                    <a:p>
                      <a:r>
                        <a:rPr lang="en-US" sz="1400">
                          <a:ln>
                            <a:noFill/>
                          </a:ln>
                          <a:solidFill>
                            <a:schemeClr val="bg1"/>
                          </a:solidFill>
                          <a:latin typeface="Ubuntu" panose="020B0504030602030204" pitchFamily="34" charset="0"/>
                        </a:rPr>
                        <a:t>Comparison 2</a:t>
                      </a:r>
                    </a:p>
                  </a:txBody>
                  <a:tcPr marL="182880" marR="182880" marT="137160" marB="13716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9525" cap="flat" cmpd="sng" algn="ctr">
                      <a:solidFill>
                        <a:schemeClr val="bg1"/>
                      </a:solidFill>
                      <a:prstDash val="solid"/>
                      <a:round/>
                      <a:headEnd type="none" w="med" len="med"/>
                      <a:tailEnd type="none" w="med" len="med"/>
                    </a:lnB>
                    <a:solidFill>
                      <a:schemeClr val="accent4"/>
                    </a:solidFill>
                  </a:tcPr>
                </a:tc>
                <a:tc>
                  <a:txBody>
                    <a:bodyPr/>
                    <a:lstStyle/>
                    <a:p>
                      <a:r>
                        <a:rPr lang="en-US" sz="1400">
                          <a:ln>
                            <a:noFill/>
                          </a:ln>
                          <a:solidFill>
                            <a:schemeClr val="bg1"/>
                          </a:solidFill>
                          <a:latin typeface="Ubuntu" panose="020B0504030602030204" pitchFamily="34" charset="0"/>
                        </a:rPr>
                        <a:t>Comparison 3</a:t>
                      </a:r>
                    </a:p>
                  </a:txBody>
                  <a:tcPr marL="182880" marR="182880" marT="137160" marB="137160">
                    <a:lnL w="12700" cap="flat" cmpd="sng" algn="ctr">
                      <a:solidFill>
                        <a:schemeClr val="bg1"/>
                      </a:solidFill>
                      <a:prstDash val="solid"/>
                      <a:round/>
                      <a:headEnd type="none" w="med" len="med"/>
                      <a:tailEnd type="none" w="med" len="med"/>
                    </a:lnL>
                    <a:lnB w="9525"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82173788"/>
                  </a:ext>
                </a:extLst>
              </a:tr>
              <a:tr h="479656">
                <a:tc rowSpan="3">
                  <a:txBody>
                    <a:bodyPr/>
                    <a:lstStyle/>
                    <a:p>
                      <a:r>
                        <a:rPr lang="en-US" sz="1200">
                          <a:solidFill>
                            <a:schemeClr val="tx1"/>
                          </a:solidFill>
                          <a:latin typeface="Ubuntu" panose="020B0504030602030204" pitchFamily="34" charset="0"/>
                        </a:rPr>
                        <a:t>Content</a:t>
                      </a:r>
                    </a:p>
                  </a:txBody>
                  <a:tcPr marL="182880" marR="182880" marT="137160" marB="137160">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bg2"/>
                    </a:solidFill>
                  </a:tcPr>
                </a:tc>
                <a:tc>
                  <a:txBody>
                    <a:bodyPr/>
                    <a:lstStyle/>
                    <a:p>
                      <a:r>
                        <a:rPr lang="en-US" sz="1200">
                          <a:solidFill>
                            <a:schemeClr val="tx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200">
                          <a:solidFill>
                            <a:schemeClr val="bg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a:solidFill>
                            <a:schemeClr val="bg1"/>
                          </a:solidFill>
                          <a:latin typeface="Ubuntu" panose="020B0504030602030204" pitchFamily="34" charset="0"/>
                        </a:rPr>
                        <a:t>Content</a:t>
                      </a:r>
                    </a:p>
                  </a:txBody>
                  <a:tcPr marL="182880" marR="182880" marT="137160" marB="1371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r>
                        <a:rPr lang="en-US" sz="1200">
                          <a:solidFill>
                            <a:schemeClr val="bg1"/>
                          </a:solidFill>
                          <a:latin typeface="Ubuntu" panose="020B0504030602030204" pitchFamily="34" charset="0"/>
                        </a:rPr>
                        <a:t>Content</a:t>
                      </a:r>
                    </a:p>
                  </a:txBody>
                  <a:tcPr marL="182880" marR="182880" marT="137160" marB="137160" anchor="ctr">
                    <a:lnL w="12700" cap="flat" cmpd="sng" algn="ctr">
                      <a:solidFill>
                        <a:schemeClr val="bg1"/>
                      </a:solidFill>
                      <a:prstDash val="solid"/>
                      <a:round/>
                      <a:headEnd type="none" w="med" len="med"/>
                      <a:tailEnd type="none" w="med" len="med"/>
                    </a:lnL>
                    <a:lnT w="952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2832386946"/>
                  </a:ext>
                </a:extLst>
              </a:tr>
              <a:tr h="479656">
                <a:tc vMerge="1">
                  <a:txBody>
                    <a:bodyPr/>
                    <a:lstStyle/>
                    <a:p>
                      <a:r>
                        <a:rPr lang="en-US" sz="1200">
                          <a:solidFill>
                            <a:schemeClr val="tx1"/>
                          </a:solidFill>
                          <a:latin typeface="+mn-lt"/>
                        </a:rPr>
                        <a:t>Content</a:t>
                      </a:r>
                    </a:p>
                  </a:txBody>
                  <a:tcPr marL="182880" marR="182880" marT="137160" marB="137160" anchor="ctr">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tc>
                  <a:txBody>
                    <a:bodyPr/>
                    <a:lstStyle/>
                    <a:p>
                      <a:r>
                        <a:rPr lang="en-US" sz="1200">
                          <a:solidFill>
                            <a:schemeClr val="tx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200">
                          <a:solidFill>
                            <a:schemeClr val="bg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a:solidFill>
                            <a:schemeClr val="bg1"/>
                          </a:solidFill>
                          <a:latin typeface="Ubuntu" panose="020B0504030602030204" pitchFamily="34" charset="0"/>
                        </a:rPr>
                        <a:t>Content</a:t>
                      </a:r>
                    </a:p>
                  </a:txBody>
                  <a:tcPr marL="182880" marR="182880" marT="137160" marB="1371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r>
                        <a:rPr lang="en-US" sz="1200">
                          <a:solidFill>
                            <a:schemeClr val="bg1"/>
                          </a:solidFill>
                          <a:latin typeface="Ubuntu" panose="020B0504030602030204" pitchFamily="34" charset="0"/>
                        </a:rPr>
                        <a:t>Content</a:t>
                      </a:r>
                    </a:p>
                  </a:txBody>
                  <a:tcPr marL="182880" marR="182880" marT="137160" marB="13716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3639601922"/>
                  </a:ext>
                </a:extLst>
              </a:tr>
              <a:tr h="479656">
                <a:tc vMerge="1">
                  <a:txBody>
                    <a:bodyPr/>
                    <a:lstStyle/>
                    <a:p>
                      <a:r>
                        <a:rPr lang="en-US" sz="1200">
                          <a:solidFill>
                            <a:schemeClr val="tx1"/>
                          </a:solidFill>
                          <a:latin typeface="+mn-lt"/>
                        </a:rPr>
                        <a:t>Content</a:t>
                      </a:r>
                    </a:p>
                  </a:txBody>
                  <a:tcPr marL="182880" marR="182880" marT="137160" marB="137160" anchor="ctr">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tc>
                  <a:txBody>
                    <a:bodyPr/>
                    <a:lstStyle/>
                    <a:p>
                      <a:r>
                        <a:rPr lang="en-US" sz="1200">
                          <a:solidFill>
                            <a:schemeClr val="tx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r>
                        <a:rPr lang="en-US" sz="1200">
                          <a:solidFill>
                            <a:schemeClr val="bg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2"/>
                    </a:solidFill>
                  </a:tcPr>
                </a:tc>
                <a:tc>
                  <a:txBody>
                    <a:bodyPr/>
                    <a:lstStyle/>
                    <a:p>
                      <a:r>
                        <a:rPr lang="en-US" sz="1200">
                          <a:solidFill>
                            <a:schemeClr val="bg1"/>
                          </a:solidFill>
                          <a:latin typeface="Ubuntu" panose="020B0504030602030204" pitchFamily="34" charset="0"/>
                        </a:rPr>
                        <a:t>Content</a:t>
                      </a:r>
                    </a:p>
                  </a:txBody>
                  <a:tcPr marL="182880" marR="182880" marT="137160" marB="1371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4"/>
                    </a:solidFill>
                  </a:tcPr>
                </a:tc>
                <a:tc>
                  <a:txBody>
                    <a:bodyPr/>
                    <a:lstStyle/>
                    <a:p>
                      <a:r>
                        <a:rPr lang="en-US" sz="1200">
                          <a:solidFill>
                            <a:schemeClr val="bg1"/>
                          </a:solidFill>
                          <a:latin typeface="Ubuntu" panose="020B0504030602030204" pitchFamily="34" charset="0"/>
                        </a:rPr>
                        <a:t>Content</a:t>
                      </a:r>
                    </a:p>
                  </a:txBody>
                  <a:tcPr marL="182880" marR="182880" marT="137160" marB="13716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2530327320"/>
                  </a:ext>
                </a:extLst>
              </a:tr>
              <a:tr h="479656">
                <a:tc rowSpan="3">
                  <a:txBody>
                    <a:bodyPr/>
                    <a:lstStyle/>
                    <a:p>
                      <a:r>
                        <a:rPr lang="en-US" sz="1200">
                          <a:solidFill>
                            <a:schemeClr val="tx1"/>
                          </a:solidFill>
                          <a:latin typeface="Ubuntu" panose="020B0504030602030204" pitchFamily="34" charset="0"/>
                        </a:rPr>
                        <a:t>Content</a:t>
                      </a:r>
                    </a:p>
                  </a:txBody>
                  <a:tcPr marL="182880" marR="182880" marT="137160" marB="137160">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bg2"/>
                    </a:solidFill>
                  </a:tcPr>
                </a:tc>
                <a:tc>
                  <a:txBody>
                    <a:bodyPr/>
                    <a:lstStyle/>
                    <a:p>
                      <a:r>
                        <a:rPr lang="en-US" sz="1200">
                          <a:solidFill>
                            <a:schemeClr val="tx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200">
                          <a:solidFill>
                            <a:schemeClr val="bg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a:solidFill>
                            <a:schemeClr val="bg1"/>
                          </a:solidFill>
                          <a:latin typeface="Ubuntu" panose="020B0504030602030204" pitchFamily="34" charset="0"/>
                        </a:rPr>
                        <a:t>Content</a:t>
                      </a:r>
                    </a:p>
                  </a:txBody>
                  <a:tcPr marL="182880" marR="182880" marT="137160" marB="1371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r>
                        <a:rPr lang="en-US" sz="1200">
                          <a:solidFill>
                            <a:schemeClr val="bg1"/>
                          </a:solidFill>
                          <a:latin typeface="Ubuntu" panose="020B0504030602030204" pitchFamily="34" charset="0"/>
                        </a:rPr>
                        <a:t>Content</a:t>
                      </a:r>
                    </a:p>
                  </a:txBody>
                  <a:tcPr marL="182880" marR="182880" marT="137160" marB="137160" anchor="ctr">
                    <a:lnL w="12700" cap="flat" cmpd="sng" algn="ctr">
                      <a:solidFill>
                        <a:schemeClr val="bg1"/>
                      </a:solidFill>
                      <a:prstDash val="solid"/>
                      <a:round/>
                      <a:headEnd type="none" w="med" len="med"/>
                      <a:tailEnd type="none" w="med" len="med"/>
                    </a:lnL>
                    <a:lnT w="952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341462541"/>
                  </a:ext>
                </a:extLst>
              </a:tr>
              <a:tr h="479656">
                <a:tc vMerge="1">
                  <a:txBody>
                    <a:bodyPr/>
                    <a:lstStyle/>
                    <a:p>
                      <a:r>
                        <a:rPr lang="en-US" sz="1200">
                          <a:solidFill>
                            <a:schemeClr val="tx1"/>
                          </a:solidFill>
                          <a:latin typeface="+mn-lt"/>
                        </a:rPr>
                        <a:t>Content</a:t>
                      </a:r>
                    </a:p>
                  </a:txBody>
                  <a:tcPr marL="182880" marR="182880" marT="137160" marB="137160" anchor="ctr">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tc>
                  <a:txBody>
                    <a:bodyPr/>
                    <a:lstStyle/>
                    <a:p>
                      <a:r>
                        <a:rPr lang="en-US" sz="1200">
                          <a:solidFill>
                            <a:schemeClr val="tx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200">
                          <a:solidFill>
                            <a:schemeClr val="bg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a:solidFill>
                            <a:schemeClr val="bg1"/>
                          </a:solidFill>
                          <a:latin typeface="Ubuntu" panose="020B0504030602030204" pitchFamily="34" charset="0"/>
                        </a:rPr>
                        <a:t>Content</a:t>
                      </a:r>
                    </a:p>
                  </a:txBody>
                  <a:tcPr marL="182880" marR="182880" marT="137160" marB="1371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r>
                        <a:rPr lang="en-US" sz="1200">
                          <a:solidFill>
                            <a:schemeClr val="bg1"/>
                          </a:solidFill>
                          <a:latin typeface="Ubuntu" panose="020B0504030602030204" pitchFamily="34" charset="0"/>
                        </a:rPr>
                        <a:t>Content</a:t>
                      </a:r>
                    </a:p>
                  </a:txBody>
                  <a:tcPr marL="182880" marR="182880" marT="137160" marB="13716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4195794623"/>
                  </a:ext>
                </a:extLst>
              </a:tr>
              <a:tr h="479656">
                <a:tc vMerge="1">
                  <a:txBody>
                    <a:bodyPr/>
                    <a:lstStyle/>
                    <a:p>
                      <a:r>
                        <a:rPr lang="en-US" sz="1200">
                          <a:solidFill>
                            <a:schemeClr val="tx1"/>
                          </a:solidFill>
                          <a:latin typeface="+mn-lt"/>
                        </a:rPr>
                        <a:t>Content</a:t>
                      </a:r>
                    </a:p>
                  </a:txBody>
                  <a:tcPr marL="182880" marR="182880" marT="137160" marB="137160" anchor="ctr">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tc>
                  <a:txBody>
                    <a:bodyPr/>
                    <a:lstStyle/>
                    <a:p>
                      <a:r>
                        <a:rPr lang="en-US" sz="1200">
                          <a:solidFill>
                            <a:schemeClr val="tx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r>
                        <a:rPr lang="en-US" sz="1200">
                          <a:solidFill>
                            <a:schemeClr val="bg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2"/>
                    </a:solidFill>
                  </a:tcPr>
                </a:tc>
                <a:tc>
                  <a:txBody>
                    <a:bodyPr/>
                    <a:lstStyle/>
                    <a:p>
                      <a:r>
                        <a:rPr lang="en-US" sz="1200">
                          <a:solidFill>
                            <a:schemeClr val="bg1"/>
                          </a:solidFill>
                          <a:latin typeface="Ubuntu" panose="020B0504030602030204" pitchFamily="34" charset="0"/>
                        </a:rPr>
                        <a:t>Content</a:t>
                      </a:r>
                    </a:p>
                  </a:txBody>
                  <a:tcPr marL="182880" marR="182880" marT="137160" marB="1371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4"/>
                    </a:solidFill>
                  </a:tcPr>
                </a:tc>
                <a:tc>
                  <a:txBody>
                    <a:bodyPr/>
                    <a:lstStyle/>
                    <a:p>
                      <a:r>
                        <a:rPr lang="en-US" sz="1200">
                          <a:solidFill>
                            <a:schemeClr val="bg1"/>
                          </a:solidFill>
                          <a:latin typeface="Ubuntu" panose="020B0504030602030204" pitchFamily="34" charset="0"/>
                        </a:rPr>
                        <a:t>Content</a:t>
                      </a:r>
                    </a:p>
                  </a:txBody>
                  <a:tcPr marL="182880" marR="182880" marT="137160" marB="13716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3659505089"/>
                  </a:ext>
                </a:extLst>
              </a:tr>
              <a:tr h="479656">
                <a:tc rowSpan="3">
                  <a:txBody>
                    <a:bodyPr/>
                    <a:lstStyle/>
                    <a:p>
                      <a:r>
                        <a:rPr lang="en-US" sz="1200">
                          <a:solidFill>
                            <a:schemeClr val="tx1"/>
                          </a:solidFill>
                          <a:latin typeface="Ubuntu" panose="020B0504030602030204" pitchFamily="34" charset="0"/>
                        </a:rPr>
                        <a:t>Content</a:t>
                      </a:r>
                    </a:p>
                  </a:txBody>
                  <a:tcPr marL="182880" marR="182880" marT="137160" marB="137160">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bg2"/>
                    </a:solidFill>
                  </a:tcPr>
                </a:tc>
                <a:tc>
                  <a:txBody>
                    <a:bodyPr/>
                    <a:lstStyle/>
                    <a:p>
                      <a:r>
                        <a:rPr lang="en-US" sz="1200">
                          <a:solidFill>
                            <a:schemeClr val="tx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200">
                          <a:solidFill>
                            <a:schemeClr val="bg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a:solidFill>
                            <a:schemeClr val="bg1"/>
                          </a:solidFill>
                          <a:latin typeface="Ubuntu" panose="020B0504030602030204" pitchFamily="34" charset="0"/>
                        </a:rPr>
                        <a:t>Content</a:t>
                      </a:r>
                    </a:p>
                  </a:txBody>
                  <a:tcPr marL="182880" marR="182880" marT="137160" marB="1371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r>
                        <a:rPr lang="en-US" sz="1200">
                          <a:solidFill>
                            <a:schemeClr val="bg1"/>
                          </a:solidFill>
                          <a:latin typeface="Ubuntu" panose="020B0504030602030204" pitchFamily="34" charset="0"/>
                        </a:rPr>
                        <a:t>Content</a:t>
                      </a:r>
                    </a:p>
                  </a:txBody>
                  <a:tcPr marL="182880" marR="182880" marT="137160" marB="137160" anchor="ctr">
                    <a:lnL w="12700" cap="flat" cmpd="sng" algn="ctr">
                      <a:solidFill>
                        <a:schemeClr val="bg1"/>
                      </a:solidFill>
                      <a:prstDash val="solid"/>
                      <a:round/>
                      <a:headEnd type="none" w="med" len="med"/>
                      <a:tailEnd type="none" w="med" len="med"/>
                    </a:lnL>
                    <a:lnT w="952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999415515"/>
                  </a:ext>
                </a:extLst>
              </a:tr>
              <a:tr h="479656">
                <a:tc vMerge="1">
                  <a:txBody>
                    <a:bodyPr/>
                    <a:lstStyle/>
                    <a:p>
                      <a:r>
                        <a:rPr lang="en-US" sz="1200">
                          <a:solidFill>
                            <a:schemeClr val="tx1"/>
                          </a:solidFill>
                          <a:latin typeface="+mn-lt"/>
                        </a:rPr>
                        <a:t>Content</a:t>
                      </a:r>
                    </a:p>
                  </a:txBody>
                  <a:tcPr marL="182880" marR="182880" marT="137160" marB="137160" anchor="ctr">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tc>
                  <a:txBody>
                    <a:bodyPr/>
                    <a:lstStyle/>
                    <a:p>
                      <a:r>
                        <a:rPr lang="en-US" sz="1200">
                          <a:solidFill>
                            <a:schemeClr val="tx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200">
                          <a:solidFill>
                            <a:schemeClr val="bg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a:solidFill>
                            <a:schemeClr val="bg1"/>
                          </a:solidFill>
                          <a:latin typeface="Ubuntu" panose="020B0504030602030204" pitchFamily="34" charset="0"/>
                        </a:rPr>
                        <a:t>Content</a:t>
                      </a:r>
                    </a:p>
                  </a:txBody>
                  <a:tcPr marL="182880" marR="182880" marT="137160" marB="1371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r>
                        <a:rPr lang="en-US" sz="1200">
                          <a:solidFill>
                            <a:schemeClr val="bg1"/>
                          </a:solidFill>
                          <a:latin typeface="Ubuntu" panose="020B0504030602030204" pitchFamily="34" charset="0"/>
                        </a:rPr>
                        <a:t>Content</a:t>
                      </a:r>
                    </a:p>
                  </a:txBody>
                  <a:tcPr marL="182880" marR="182880" marT="137160" marB="13716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3372579362"/>
                  </a:ext>
                </a:extLst>
              </a:tr>
              <a:tr h="479656">
                <a:tc vMerge="1">
                  <a:txBody>
                    <a:bodyPr/>
                    <a:lstStyle/>
                    <a:p>
                      <a:r>
                        <a:rPr lang="en-US" sz="1200">
                          <a:solidFill>
                            <a:schemeClr val="tx1"/>
                          </a:solidFill>
                          <a:latin typeface="+mn-lt"/>
                        </a:rPr>
                        <a:t>Content</a:t>
                      </a:r>
                    </a:p>
                  </a:txBody>
                  <a:tcPr marL="182880" marR="182880" marT="137160" marB="137160" anchor="ctr">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2"/>
                    </a:solidFill>
                  </a:tcPr>
                </a:tc>
                <a:tc>
                  <a:txBody>
                    <a:bodyPr/>
                    <a:lstStyle/>
                    <a:p>
                      <a:r>
                        <a:rPr lang="en-US" sz="1200">
                          <a:solidFill>
                            <a:schemeClr val="tx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r>
                        <a:rPr lang="en-US" sz="1200">
                          <a:solidFill>
                            <a:schemeClr val="bg1"/>
                          </a:solidFill>
                          <a:latin typeface="Ubuntu" panose="020B0504030602030204" pitchFamily="34" charset="0"/>
                        </a:rPr>
                        <a:t>Content</a:t>
                      </a:r>
                    </a:p>
                  </a:txBody>
                  <a:tcPr marL="182880" marR="182880" marT="137160" marB="13716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tx2"/>
                    </a:solidFill>
                  </a:tcPr>
                </a:tc>
                <a:tc>
                  <a:txBody>
                    <a:bodyPr/>
                    <a:lstStyle/>
                    <a:p>
                      <a:r>
                        <a:rPr lang="en-US" sz="1200">
                          <a:solidFill>
                            <a:schemeClr val="bg1"/>
                          </a:solidFill>
                          <a:latin typeface="Ubuntu" panose="020B0504030602030204" pitchFamily="34" charset="0"/>
                        </a:rPr>
                        <a:t>Content</a:t>
                      </a:r>
                    </a:p>
                  </a:txBody>
                  <a:tcPr marL="182880" marR="182880" marT="137160" marB="1371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accent4"/>
                    </a:solidFill>
                  </a:tcPr>
                </a:tc>
                <a:tc>
                  <a:txBody>
                    <a:bodyPr/>
                    <a:lstStyle/>
                    <a:p>
                      <a:r>
                        <a:rPr lang="en-US" sz="1200">
                          <a:solidFill>
                            <a:schemeClr val="bg1"/>
                          </a:solidFill>
                          <a:latin typeface="Ubuntu" panose="020B0504030602030204" pitchFamily="34" charset="0"/>
                        </a:rPr>
                        <a:t>Content</a:t>
                      </a:r>
                    </a:p>
                  </a:txBody>
                  <a:tcPr marL="182880" marR="182880" marT="137160" marB="13716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accent2"/>
                    </a:solidFill>
                  </a:tcPr>
                </a:tc>
                <a:extLst>
                  <a:ext uri="{0D108BD9-81ED-4DB2-BD59-A6C34878D82A}">
                    <a16:rowId xmlns:a16="http://schemas.microsoft.com/office/drawing/2014/main" val="1847606447"/>
                  </a:ext>
                </a:extLst>
              </a:tr>
            </a:tbl>
          </a:graphicData>
        </a:graphic>
      </p:graphicFrame>
    </p:spTree>
    <p:extLst>
      <p:ext uri="{BB962C8B-B14F-4D97-AF65-F5344CB8AC3E}">
        <p14:creationId xmlns:p14="http://schemas.microsoft.com/office/powerpoint/2010/main" val="2144782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 1">
            <a:extLst>
              <a:ext uri="{FF2B5EF4-FFF2-40B4-BE49-F238E27FC236}">
                <a16:creationId xmlns:a16="http://schemas.microsoft.com/office/drawing/2014/main" id="{516B0FAA-3445-B442-BA6E-079095E9F92C}"/>
              </a:ext>
            </a:extLst>
          </p:cNvPr>
          <p:cNvSpPr/>
          <p:nvPr/>
        </p:nvSpPr>
        <p:spPr>
          <a:xfrm>
            <a:off x="601883" y="3267307"/>
            <a:ext cx="10995950" cy="309958"/>
          </a:xfrm>
          <a:prstGeom prst="homePlate">
            <a:avLst>
              <a:gd name="adj" fmla="val 244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24AED0D-DB7D-E94E-9B68-C8A0AE667371}"/>
              </a:ext>
            </a:extLst>
          </p:cNvPr>
          <p:cNvSpPr>
            <a:spLocks noGrp="1"/>
          </p:cNvSpPr>
          <p:nvPr>
            <p:ph type="title"/>
          </p:nvPr>
        </p:nvSpPr>
        <p:spPr/>
        <p:txBody>
          <a:bodyPr/>
          <a:lstStyle/>
          <a:p>
            <a:r>
              <a:rPr lang="en-US"/>
              <a:t>Milestones</a:t>
            </a:r>
          </a:p>
        </p:txBody>
      </p:sp>
      <p:cxnSp>
        <p:nvCxnSpPr>
          <p:cNvPr id="23" name="Straight Connector 22" descr="Line leading to bullet points">
            <a:extLst>
              <a:ext uri="{FF2B5EF4-FFF2-40B4-BE49-F238E27FC236}">
                <a16:creationId xmlns:a16="http://schemas.microsoft.com/office/drawing/2014/main" id="{52B9E478-6CF6-2A42-B5B9-3B0E5B5EA56E}"/>
              </a:ext>
            </a:extLst>
          </p:cNvPr>
          <p:cNvCxnSpPr>
            <a:cxnSpLocks/>
          </p:cNvCxnSpPr>
          <p:nvPr/>
        </p:nvCxnSpPr>
        <p:spPr>
          <a:xfrm flipV="1">
            <a:off x="2470150" y="3554091"/>
            <a:ext cx="0" cy="1961511"/>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descr="Line leading to bullet points">
            <a:extLst>
              <a:ext uri="{FF2B5EF4-FFF2-40B4-BE49-F238E27FC236}">
                <a16:creationId xmlns:a16="http://schemas.microsoft.com/office/drawing/2014/main" id="{73796730-426D-5A46-8D76-3613475CA758}"/>
              </a:ext>
            </a:extLst>
          </p:cNvPr>
          <p:cNvCxnSpPr>
            <a:cxnSpLocks/>
          </p:cNvCxnSpPr>
          <p:nvPr/>
        </p:nvCxnSpPr>
        <p:spPr>
          <a:xfrm flipV="1">
            <a:off x="4356100" y="1368636"/>
            <a:ext cx="0" cy="1961511"/>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descr="Line leading to bullet points">
            <a:extLst>
              <a:ext uri="{FF2B5EF4-FFF2-40B4-BE49-F238E27FC236}">
                <a16:creationId xmlns:a16="http://schemas.microsoft.com/office/drawing/2014/main" id="{2F0391A2-0F7F-2645-81F6-47B2B140FC85}"/>
              </a:ext>
            </a:extLst>
          </p:cNvPr>
          <p:cNvCxnSpPr>
            <a:cxnSpLocks/>
          </p:cNvCxnSpPr>
          <p:nvPr/>
        </p:nvCxnSpPr>
        <p:spPr>
          <a:xfrm flipV="1">
            <a:off x="6240016" y="3554091"/>
            <a:ext cx="0" cy="1961511"/>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descr="Line leading to bullet points">
            <a:extLst>
              <a:ext uri="{FF2B5EF4-FFF2-40B4-BE49-F238E27FC236}">
                <a16:creationId xmlns:a16="http://schemas.microsoft.com/office/drawing/2014/main" id="{E21E27B5-F962-7A49-B5CD-B83958F39CAD}"/>
              </a:ext>
            </a:extLst>
          </p:cNvPr>
          <p:cNvCxnSpPr>
            <a:cxnSpLocks/>
          </p:cNvCxnSpPr>
          <p:nvPr/>
        </p:nvCxnSpPr>
        <p:spPr>
          <a:xfrm flipV="1">
            <a:off x="8128000" y="1368636"/>
            <a:ext cx="0" cy="1961511"/>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descr="Line leading to bullet points">
            <a:extLst>
              <a:ext uri="{FF2B5EF4-FFF2-40B4-BE49-F238E27FC236}">
                <a16:creationId xmlns:a16="http://schemas.microsoft.com/office/drawing/2014/main" id="{3C73FB26-8F5B-EA47-90DE-4B73C522DEFE}"/>
              </a:ext>
            </a:extLst>
          </p:cNvPr>
          <p:cNvCxnSpPr>
            <a:cxnSpLocks/>
          </p:cNvCxnSpPr>
          <p:nvPr/>
        </p:nvCxnSpPr>
        <p:spPr>
          <a:xfrm flipV="1">
            <a:off x="10013950" y="3554091"/>
            <a:ext cx="0" cy="1961511"/>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descr="Line leading to bullet points">
            <a:extLst>
              <a:ext uri="{FF2B5EF4-FFF2-40B4-BE49-F238E27FC236}">
                <a16:creationId xmlns:a16="http://schemas.microsoft.com/office/drawing/2014/main" id="{A70BD81C-81AC-F744-A541-51E9C015064C}"/>
              </a:ext>
            </a:extLst>
          </p:cNvPr>
          <p:cNvCxnSpPr>
            <a:cxnSpLocks/>
          </p:cNvCxnSpPr>
          <p:nvPr/>
        </p:nvCxnSpPr>
        <p:spPr>
          <a:xfrm flipV="1">
            <a:off x="629904" y="1368636"/>
            <a:ext cx="0" cy="1961511"/>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23049EE-A2C6-3740-9390-FDD8F64CF1C2}"/>
              </a:ext>
            </a:extLst>
          </p:cNvPr>
          <p:cNvSpPr txBox="1"/>
          <p:nvPr/>
        </p:nvSpPr>
        <p:spPr>
          <a:xfrm>
            <a:off x="10011496" y="4384626"/>
            <a:ext cx="1655999" cy="1124262"/>
          </a:xfrm>
          <a:prstGeom prst="rect">
            <a:avLst/>
          </a:prstGeom>
          <a:noFill/>
        </p:spPr>
        <p:txBody>
          <a:bodyPr wrap="square" lIns="90000" tIns="46800" rIns="90000" bIns="46800" rtlCol="0" anchor="t">
            <a:noAutofit/>
          </a:bodyPr>
          <a:lstStyle/>
          <a:p>
            <a:r>
              <a:rPr lang="en-US" sz="1000">
                <a:latin typeface="Ubuntu" panose="020B0504030602030204" pitchFamily="34" charset="0"/>
              </a:rPr>
              <a:t>Lorem ipsum dolor sit </a:t>
            </a:r>
            <a:r>
              <a:rPr lang="en-US" sz="1000" err="1">
                <a:latin typeface="Ubuntu" panose="020B0504030602030204" pitchFamily="34" charset="0"/>
              </a:rPr>
              <a:t>amet</a:t>
            </a:r>
            <a:r>
              <a:rPr lang="en-US" sz="1000">
                <a:latin typeface="Ubuntu" panose="020B0504030602030204" pitchFamily="34" charset="0"/>
              </a:rPr>
              <a:t>, </a:t>
            </a:r>
            <a:r>
              <a:rPr lang="en-US" sz="1000" err="1">
                <a:latin typeface="Ubuntu" panose="020B0504030602030204" pitchFamily="34" charset="0"/>
              </a:rPr>
              <a:t>consectetur</a:t>
            </a:r>
            <a:r>
              <a:rPr lang="en-US" sz="1000">
                <a:latin typeface="Ubuntu" panose="020B0504030602030204" pitchFamily="34" charset="0"/>
              </a:rPr>
              <a:t> </a:t>
            </a:r>
            <a:r>
              <a:rPr lang="en-US" sz="1000" err="1">
                <a:latin typeface="Ubuntu" panose="020B0504030602030204" pitchFamily="34" charset="0"/>
              </a:rPr>
              <a:t>adipiscing</a:t>
            </a:r>
            <a:r>
              <a:rPr lang="en-US" sz="1000">
                <a:latin typeface="Ubuntu" panose="020B0504030602030204" pitchFamily="34" charset="0"/>
              </a:rPr>
              <a:t> </a:t>
            </a:r>
            <a:r>
              <a:rPr lang="en-US" sz="1000" err="1">
                <a:latin typeface="Ubuntu" panose="020B0504030602030204" pitchFamily="34" charset="0"/>
              </a:rPr>
              <a:t>elit</a:t>
            </a:r>
            <a:r>
              <a:rPr lang="en-US" sz="1000">
                <a:latin typeface="Ubuntu" panose="020B0504030602030204" pitchFamily="34" charset="0"/>
              </a:rPr>
              <a:t>, sed do </a:t>
            </a:r>
            <a:r>
              <a:rPr lang="en-US" sz="1000" err="1">
                <a:latin typeface="Ubuntu" panose="020B0504030602030204" pitchFamily="34" charset="0"/>
              </a:rPr>
              <a:t>eiusmod</a:t>
            </a:r>
            <a:r>
              <a:rPr lang="en-US" sz="1000">
                <a:latin typeface="Ubuntu" panose="020B0504030602030204" pitchFamily="34" charset="0"/>
              </a:rPr>
              <a:t> </a:t>
            </a:r>
            <a:r>
              <a:rPr lang="en-US" sz="1000" err="1">
                <a:latin typeface="Ubuntu" panose="020B0504030602030204" pitchFamily="34" charset="0"/>
              </a:rPr>
              <a:t>tempor</a:t>
            </a:r>
            <a:r>
              <a:rPr lang="en-US" sz="1000">
                <a:latin typeface="Ubuntu" panose="020B0504030602030204" pitchFamily="34" charset="0"/>
              </a:rPr>
              <a:t> </a:t>
            </a:r>
            <a:r>
              <a:rPr lang="en-US" sz="1000" err="1">
                <a:latin typeface="Ubuntu" panose="020B0504030602030204" pitchFamily="34" charset="0"/>
              </a:rPr>
              <a:t>incididunt</a:t>
            </a:r>
            <a:r>
              <a:rPr lang="en-US" sz="1000">
                <a:latin typeface="Ubuntu" panose="020B0504030602030204" pitchFamily="34" charset="0"/>
              </a:rPr>
              <a:t> </a:t>
            </a:r>
            <a:r>
              <a:rPr lang="en-US" sz="1000" err="1">
                <a:latin typeface="Ubuntu" panose="020B0504030602030204" pitchFamily="34" charset="0"/>
              </a:rPr>
              <a:t>ut</a:t>
            </a:r>
            <a:r>
              <a:rPr lang="en-US" sz="1000">
                <a:latin typeface="Ubuntu" panose="020B0504030602030204" pitchFamily="34" charset="0"/>
              </a:rPr>
              <a:t> </a:t>
            </a:r>
            <a:r>
              <a:rPr lang="en-US" sz="1000" err="1">
                <a:latin typeface="Ubuntu" panose="020B0504030602030204" pitchFamily="34" charset="0"/>
              </a:rPr>
              <a:t>labore</a:t>
            </a:r>
            <a:r>
              <a:rPr lang="en-US" sz="1000">
                <a:latin typeface="Ubuntu" panose="020B0504030602030204" pitchFamily="34" charset="0"/>
              </a:rPr>
              <a:t> et dolore magna </a:t>
            </a:r>
            <a:r>
              <a:rPr lang="en-US" sz="1000" err="1">
                <a:latin typeface="Ubuntu" panose="020B0504030602030204" pitchFamily="34" charset="0"/>
              </a:rPr>
              <a:t>aliqua</a:t>
            </a:r>
            <a:r>
              <a:rPr lang="en-US" sz="1000">
                <a:latin typeface="Ubuntu" panose="020B0504030602030204" pitchFamily="34" charset="0"/>
              </a:rPr>
              <a:t>.</a:t>
            </a:r>
          </a:p>
        </p:txBody>
      </p:sp>
      <p:sp>
        <p:nvSpPr>
          <p:cNvPr id="30" name="TextBox 29">
            <a:extLst>
              <a:ext uri="{FF2B5EF4-FFF2-40B4-BE49-F238E27FC236}">
                <a16:creationId xmlns:a16="http://schemas.microsoft.com/office/drawing/2014/main" id="{01201277-72DE-4546-AC82-F4B453C0CAC2}"/>
              </a:ext>
            </a:extLst>
          </p:cNvPr>
          <p:cNvSpPr txBox="1"/>
          <p:nvPr/>
        </p:nvSpPr>
        <p:spPr>
          <a:xfrm>
            <a:off x="10011470" y="4127425"/>
            <a:ext cx="1655999" cy="257201"/>
          </a:xfrm>
          <a:prstGeom prst="rect">
            <a:avLst/>
          </a:prstGeom>
          <a:noFill/>
        </p:spPr>
        <p:txBody>
          <a:bodyPr wrap="square" lIns="90000" tIns="46800" rIns="90000" bIns="46800" rtlCol="0" anchor="b">
            <a:noAutofit/>
          </a:bodyPr>
          <a:lstStyle/>
          <a:p>
            <a:r>
              <a:rPr lang="en-US" sz="1200" b="1">
                <a:solidFill>
                  <a:schemeClr val="tx2"/>
                </a:solidFill>
                <a:latin typeface="Ubuntu" panose="020B0504030602030204" pitchFamily="34" charset="0"/>
              </a:rPr>
              <a:t>Title</a:t>
            </a:r>
          </a:p>
        </p:txBody>
      </p:sp>
      <p:sp>
        <p:nvSpPr>
          <p:cNvPr id="31" name="TextBox 30">
            <a:extLst>
              <a:ext uri="{FF2B5EF4-FFF2-40B4-BE49-F238E27FC236}">
                <a16:creationId xmlns:a16="http://schemas.microsoft.com/office/drawing/2014/main" id="{38C0F47B-551A-1946-B2E3-54DCB676844F}"/>
              </a:ext>
            </a:extLst>
          </p:cNvPr>
          <p:cNvSpPr txBox="1"/>
          <p:nvPr/>
        </p:nvSpPr>
        <p:spPr>
          <a:xfrm>
            <a:off x="10013951" y="3274021"/>
            <a:ext cx="1482724" cy="309958"/>
          </a:xfrm>
          <a:prstGeom prst="rect">
            <a:avLst/>
          </a:prstGeom>
          <a:noFill/>
        </p:spPr>
        <p:txBody>
          <a:bodyPr wrap="square" lIns="90000" tIns="46800" rIns="90000" bIns="46800" rtlCol="0">
            <a:spAutoFit/>
          </a:bodyPr>
          <a:lstStyle/>
          <a:p>
            <a:r>
              <a:rPr lang="en-US" sz="1400">
                <a:solidFill>
                  <a:schemeClr val="bg1"/>
                </a:solidFill>
                <a:latin typeface="Ubuntu" panose="020B0504030602030204" pitchFamily="34" charset="0"/>
              </a:rPr>
              <a:t>Date</a:t>
            </a:r>
          </a:p>
        </p:txBody>
      </p:sp>
      <p:sp>
        <p:nvSpPr>
          <p:cNvPr id="32" name="TextBox 31">
            <a:extLst>
              <a:ext uri="{FF2B5EF4-FFF2-40B4-BE49-F238E27FC236}">
                <a16:creationId xmlns:a16="http://schemas.microsoft.com/office/drawing/2014/main" id="{04DE69EE-C28C-904B-8FA4-4B228E2AD22E}"/>
              </a:ext>
            </a:extLst>
          </p:cNvPr>
          <p:cNvSpPr txBox="1"/>
          <p:nvPr/>
        </p:nvSpPr>
        <p:spPr>
          <a:xfrm>
            <a:off x="8112250" y="1625837"/>
            <a:ext cx="1655999" cy="1124262"/>
          </a:xfrm>
          <a:prstGeom prst="rect">
            <a:avLst/>
          </a:prstGeom>
          <a:noFill/>
        </p:spPr>
        <p:txBody>
          <a:bodyPr wrap="square" lIns="90000" tIns="46800" rIns="90000" bIns="46800" rtlCol="0" anchor="t">
            <a:noAutofit/>
          </a:bodyPr>
          <a:lstStyle/>
          <a:p>
            <a:r>
              <a:rPr lang="en-US" sz="1000">
                <a:latin typeface="Ubuntu" panose="020B0504030602030204" pitchFamily="34" charset="0"/>
              </a:rPr>
              <a:t>Lorem ipsum dolor sit </a:t>
            </a:r>
            <a:r>
              <a:rPr lang="en-US" sz="1000" err="1">
                <a:latin typeface="Ubuntu" panose="020B0504030602030204" pitchFamily="34" charset="0"/>
              </a:rPr>
              <a:t>amet</a:t>
            </a:r>
            <a:r>
              <a:rPr lang="en-US" sz="1000">
                <a:latin typeface="Ubuntu" panose="020B0504030602030204" pitchFamily="34" charset="0"/>
              </a:rPr>
              <a:t>, </a:t>
            </a:r>
            <a:r>
              <a:rPr lang="en-US" sz="1000" err="1">
                <a:latin typeface="Ubuntu" panose="020B0504030602030204" pitchFamily="34" charset="0"/>
              </a:rPr>
              <a:t>consectetur</a:t>
            </a:r>
            <a:r>
              <a:rPr lang="en-US" sz="1000">
                <a:latin typeface="Ubuntu" panose="020B0504030602030204" pitchFamily="34" charset="0"/>
              </a:rPr>
              <a:t> </a:t>
            </a:r>
            <a:r>
              <a:rPr lang="en-US" sz="1000" err="1">
                <a:latin typeface="Ubuntu" panose="020B0504030602030204" pitchFamily="34" charset="0"/>
              </a:rPr>
              <a:t>adipiscing</a:t>
            </a:r>
            <a:r>
              <a:rPr lang="en-US" sz="1000">
                <a:latin typeface="Ubuntu" panose="020B0504030602030204" pitchFamily="34" charset="0"/>
              </a:rPr>
              <a:t> </a:t>
            </a:r>
            <a:r>
              <a:rPr lang="en-US" sz="1000" err="1">
                <a:latin typeface="Ubuntu" panose="020B0504030602030204" pitchFamily="34" charset="0"/>
              </a:rPr>
              <a:t>elit</a:t>
            </a:r>
            <a:r>
              <a:rPr lang="en-US" sz="1000">
                <a:latin typeface="Ubuntu" panose="020B0504030602030204" pitchFamily="34" charset="0"/>
              </a:rPr>
              <a:t>, sed do </a:t>
            </a:r>
            <a:r>
              <a:rPr lang="en-US" sz="1000" err="1">
                <a:latin typeface="Ubuntu" panose="020B0504030602030204" pitchFamily="34" charset="0"/>
              </a:rPr>
              <a:t>eiusmod</a:t>
            </a:r>
            <a:r>
              <a:rPr lang="en-US" sz="1000">
                <a:latin typeface="Ubuntu" panose="020B0504030602030204" pitchFamily="34" charset="0"/>
              </a:rPr>
              <a:t> </a:t>
            </a:r>
            <a:r>
              <a:rPr lang="en-US" sz="1000" err="1">
                <a:latin typeface="Ubuntu" panose="020B0504030602030204" pitchFamily="34" charset="0"/>
              </a:rPr>
              <a:t>tempor</a:t>
            </a:r>
            <a:r>
              <a:rPr lang="en-US" sz="1000">
                <a:latin typeface="Ubuntu" panose="020B0504030602030204" pitchFamily="34" charset="0"/>
              </a:rPr>
              <a:t> </a:t>
            </a:r>
            <a:r>
              <a:rPr lang="en-US" sz="1000" err="1">
                <a:latin typeface="Ubuntu" panose="020B0504030602030204" pitchFamily="34" charset="0"/>
              </a:rPr>
              <a:t>incididunt</a:t>
            </a:r>
            <a:r>
              <a:rPr lang="en-US" sz="1000">
                <a:latin typeface="Ubuntu" panose="020B0504030602030204" pitchFamily="34" charset="0"/>
              </a:rPr>
              <a:t> </a:t>
            </a:r>
            <a:r>
              <a:rPr lang="en-US" sz="1000" err="1">
                <a:latin typeface="Ubuntu" panose="020B0504030602030204" pitchFamily="34" charset="0"/>
              </a:rPr>
              <a:t>ut</a:t>
            </a:r>
            <a:r>
              <a:rPr lang="en-US" sz="1000">
                <a:latin typeface="Ubuntu" panose="020B0504030602030204" pitchFamily="34" charset="0"/>
              </a:rPr>
              <a:t> </a:t>
            </a:r>
            <a:r>
              <a:rPr lang="en-US" sz="1000" err="1">
                <a:latin typeface="Ubuntu" panose="020B0504030602030204" pitchFamily="34" charset="0"/>
              </a:rPr>
              <a:t>labore</a:t>
            </a:r>
            <a:r>
              <a:rPr lang="en-US" sz="1000">
                <a:latin typeface="Ubuntu" panose="020B0504030602030204" pitchFamily="34" charset="0"/>
              </a:rPr>
              <a:t> et dolore magna </a:t>
            </a:r>
            <a:r>
              <a:rPr lang="en-US" sz="1000" err="1">
                <a:latin typeface="Ubuntu" panose="020B0504030602030204" pitchFamily="34" charset="0"/>
              </a:rPr>
              <a:t>aliqua</a:t>
            </a:r>
            <a:r>
              <a:rPr lang="en-US" sz="1000">
                <a:latin typeface="Ubuntu" panose="020B0504030602030204" pitchFamily="34" charset="0"/>
              </a:rPr>
              <a:t>.</a:t>
            </a:r>
          </a:p>
        </p:txBody>
      </p:sp>
      <p:sp>
        <p:nvSpPr>
          <p:cNvPr id="33" name="TextBox 32">
            <a:extLst>
              <a:ext uri="{FF2B5EF4-FFF2-40B4-BE49-F238E27FC236}">
                <a16:creationId xmlns:a16="http://schemas.microsoft.com/office/drawing/2014/main" id="{85C5D6AB-58B8-F34D-9F9C-5E5F1B77150D}"/>
              </a:ext>
            </a:extLst>
          </p:cNvPr>
          <p:cNvSpPr txBox="1"/>
          <p:nvPr/>
        </p:nvSpPr>
        <p:spPr>
          <a:xfrm>
            <a:off x="8112224" y="1368636"/>
            <a:ext cx="1655999" cy="257201"/>
          </a:xfrm>
          <a:prstGeom prst="rect">
            <a:avLst/>
          </a:prstGeom>
          <a:noFill/>
        </p:spPr>
        <p:txBody>
          <a:bodyPr wrap="square" lIns="90000" tIns="46800" rIns="90000" bIns="46800" rtlCol="0" anchor="b">
            <a:noAutofit/>
          </a:bodyPr>
          <a:lstStyle/>
          <a:p>
            <a:r>
              <a:rPr lang="en-US" sz="1200" b="1">
                <a:solidFill>
                  <a:schemeClr val="tx2"/>
                </a:solidFill>
                <a:latin typeface="Ubuntu" panose="020B0504030602030204" pitchFamily="34" charset="0"/>
              </a:rPr>
              <a:t>Title</a:t>
            </a:r>
          </a:p>
        </p:txBody>
      </p:sp>
      <p:sp>
        <p:nvSpPr>
          <p:cNvPr id="34" name="TextBox 33">
            <a:extLst>
              <a:ext uri="{FF2B5EF4-FFF2-40B4-BE49-F238E27FC236}">
                <a16:creationId xmlns:a16="http://schemas.microsoft.com/office/drawing/2014/main" id="{13CF32E1-C3D7-9048-AC85-0E0F7105D8BE}"/>
              </a:ext>
            </a:extLst>
          </p:cNvPr>
          <p:cNvSpPr txBox="1"/>
          <p:nvPr/>
        </p:nvSpPr>
        <p:spPr>
          <a:xfrm>
            <a:off x="8128000" y="3274021"/>
            <a:ext cx="1595437" cy="309958"/>
          </a:xfrm>
          <a:prstGeom prst="rect">
            <a:avLst/>
          </a:prstGeom>
          <a:noFill/>
        </p:spPr>
        <p:txBody>
          <a:bodyPr wrap="square" lIns="90000" tIns="46800" rIns="90000" bIns="46800" rtlCol="0">
            <a:spAutoFit/>
          </a:bodyPr>
          <a:lstStyle/>
          <a:p>
            <a:r>
              <a:rPr lang="en-US" sz="1400">
                <a:solidFill>
                  <a:schemeClr val="bg1"/>
                </a:solidFill>
                <a:latin typeface="Ubuntu" panose="020B0504030602030204" pitchFamily="34" charset="0"/>
              </a:rPr>
              <a:t>Date</a:t>
            </a:r>
          </a:p>
        </p:txBody>
      </p:sp>
      <p:sp>
        <p:nvSpPr>
          <p:cNvPr id="35" name="TextBox 34">
            <a:extLst>
              <a:ext uri="{FF2B5EF4-FFF2-40B4-BE49-F238E27FC236}">
                <a16:creationId xmlns:a16="http://schemas.microsoft.com/office/drawing/2014/main" id="{E9C5ED5F-C105-1943-9EE9-E49571ED33DA}"/>
              </a:ext>
            </a:extLst>
          </p:cNvPr>
          <p:cNvSpPr txBox="1"/>
          <p:nvPr/>
        </p:nvSpPr>
        <p:spPr>
          <a:xfrm>
            <a:off x="6240042" y="4434149"/>
            <a:ext cx="1655999" cy="1124262"/>
          </a:xfrm>
          <a:prstGeom prst="rect">
            <a:avLst/>
          </a:prstGeom>
          <a:noFill/>
        </p:spPr>
        <p:txBody>
          <a:bodyPr wrap="square" lIns="90000" tIns="46800" rIns="90000" bIns="46800" rtlCol="0" anchor="t">
            <a:noAutofit/>
          </a:bodyPr>
          <a:lstStyle/>
          <a:p>
            <a:r>
              <a:rPr lang="en-US" sz="1000">
                <a:latin typeface="Ubuntu" panose="020B0504030602030204" pitchFamily="34" charset="0"/>
              </a:rPr>
              <a:t>Lorem ipsum dolor sit </a:t>
            </a:r>
            <a:r>
              <a:rPr lang="en-US" sz="1000" err="1">
                <a:latin typeface="Ubuntu" panose="020B0504030602030204" pitchFamily="34" charset="0"/>
              </a:rPr>
              <a:t>amet</a:t>
            </a:r>
            <a:r>
              <a:rPr lang="en-US" sz="1000">
                <a:latin typeface="Ubuntu" panose="020B0504030602030204" pitchFamily="34" charset="0"/>
              </a:rPr>
              <a:t>, </a:t>
            </a:r>
            <a:r>
              <a:rPr lang="en-US" sz="1000" err="1">
                <a:latin typeface="Ubuntu" panose="020B0504030602030204" pitchFamily="34" charset="0"/>
              </a:rPr>
              <a:t>consectetur</a:t>
            </a:r>
            <a:r>
              <a:rPr lang="en-US" sz="1000">
                <a:latin typeface="Ubuntu" panose="020B0504030602030204" pitchFamily="34" charset="0"/>
              </a:rPr>
              <a:t> </a:t>
            </a:r>
            <a:r>
              <a:rPr lang="en-US" sz="1000" err="1">
                <a:latin typeface="Ubuntu" panose="020B0504030602030204" pitchFamily="34" charset="0"/>
              </a:rPr>
              <a:t>adipiscing</a:t>
            </a:r>
            <a:r>
              <a:rPr lang="en-US" sz="1000">
                <a:latin typeface="Ubuntu" panose="020B0504030602030204" pitchFamily="34" charset="0"/>
              </a:rPr>
              <a:t> </a:t>
            </a:r>
            <a:r>
              <a:rPr lang="en-US" sz="1000" err="1">
                <a:latin typeface="Ubuntu" panose="020B0504030602030204" pitchFamily="34" charset="0"/>
              </a:rPr>
              <a:t>elit</a:t>
            </a:r>
            <a:r>
              <a:rPr lang="en-US" sz="1000">
                <a:latin typeface="Ubuntu" panose="020B0504030602030204" pitchFamily="34" charset="0"/>
              </a:rPr>
              <a:t>, sed do </a:t>
            </a:r>
            <a:r>
              <a:rPr lang="en-US" sz="1000" err="1">
                <a:latin typeface="Ubuntu" panose="020B0504030602030204" pitchFamily="34" charset="0"/>
              </a:rPr>
              <a:t>eiusmod</a:t>
            </a:r>
            <a:r>
              <a:rPr lang="en-US" sz="1000">
                <a:latin typeface="Ubuntu" panose="020B0504030602030204" pitchFamily="34" charset="0"/>
              </a:rPr>
              <a:t> </a:t>
            </a:r>
            <a:r>
              <a:rPr lang="en-US" sz="1000" err="1">
                <a:latin typeface="Ubuntu" panose="020B0504030602030204" pitchFamily="34" charset="0"/>
              </a:rPr>
              <a:t>tempor</a:t>
            </a:r>
            <a:r>
              <a:rPr lang="en-US" sz="1000">
                <a:latin typeface="Ubuntu" panose="020B0504030602030204" pitchFamily="34" charset="0"/>
              </a:rPr>
              <a:t> </a:t>
            </a:r>
            <a:r>
              <a:rPr lang="en-US" sz="1000" err="1">
                <a:latin typeface="Ubuntu" panose="020B0504030602030204" pitchFamily="34" charset="0"/>
              </a:rPr>
              <a:t>incididunt</a:t>
            </a:r>
            <a:r>
              <a:rPr lang="en-US" sz="1000">
                <a:latin typeface="Ubuntu" panose="020B0504030602030204" pitchFamily="34" charset="0"/>
              </a:rPr>
              <a:t> </a:t>
            </a:r>
            <a:r>
              <a:rPr lang="en-US" sz="1000" err="1">
                <a:latin typeface="Ubuntu" panose="020B0504030602030204" pitchFamily="34" charset="0"/>
              </a:rPr>
              <a:t>ut</a:t>
            </a:r>
            <a:r>
              <a:rPr lang="en-US" sz="1000">
                <a:latin typeface="Ubuntu" panose="020B0504030602030204" pitchFamily="34" charset="0"/>
              </a:rPr>
              <a:t> </a:t>
            </a:r>
            <a:r>
              <a:rPr lang="en-US" sz="1000" err="1">
                <a:latin typeface="Ubuntu" panose="020B0504030602030204" pitchFamily="34" charset="0"/>
              </a:rPr>
              <a:t>labore</a:t>
            </a:r>
            <a:r>
              <a:rPr lang="en-US" sz="1000">
                <a:latin typeface="Ubuntu" panose="020B0504030602030204" pitchFamily="34" charset="0"/>
              </a:rPr>
              <a:t> et dolore magna </a:t>
            </a:r>
            <a:r>
              <a:rPr lang="en-US" sz="1000" err="1">
                <a:latin typeface="Ubuntu" panose="020B0504030602030204" pitchFamily="34" charset="0"/>
              </a:rPr>
              <a:t>aliqua</a:t>
            </a:r>
            <a:r>
              <a:rPr lang="en-US" sz="1000">
                <a:latin typeface="Ubuntu" panose="020B0504030602030204" pitchFamily="34" charset="0"/>
              </a:rPr>
              <a:t>.</a:t>
            </a:r>
          </a:p>
        </p:txBody>
      </p:sp>
      <p:sp>
        <p:nvSpPr>
          <p:cNvPr id="36" name="TextBox 35">
            <a:extLst>
              <a:ext uri="{FF2B5EF4-FFF2-40B4-BE49-F238E27FC236}">
                <a16:creationId xmlns:a16="http://schemas.microsoft.com/office/drawing/2014/main" id="{C78353D0-FEEF-634E-BF41-0CF9C659B08C}"/>
              </a:ext>
            </a:extLst>
          </p:cNvPr>
          <p:cNvSpPr txBox="1"/>
          <p:nvPr/>
        </p:nvSpPr>
        <p:spPr>
          <a:xfrm>
            <a:off x="6240016" y="4176948"/>
            <a:ext cx="1655999" cy="257201"/>
          </a:xfrm>
          <a:prstGeom prst="rect">
            <a:avLst/>
          </a:prstGeom>
          <a:noFill/>
        </p:spPr>
        <p:txBody>
          <a:bodyPr wrap="square" lIns="90000" tIns="46800" rIns="90000" bIns="46800" rtlCol="0" anchor="b">
            <a:noAutofit/>
          </a:bodyPr>
          <a:lstStyle/>
          <a:p>
            <a:r>
              <a:rPr lang="en-US" sz="1200" b="1">
                <a:solidFill>
                  <a:schemeClr val="tx2"/>
                </a:solidFill>
                <a:latin typeface="Ubuntu" panose="020B0504030602030204" pitchFamily="34" charset="0"/>
              </a:rPr>
              <a:t>Title</a:t>
            </a:r>
          </a:p>
        </p:txBody>
      </p:sp>
      <p:sp>
        <p:nvSpPr>
          <p:cNvPr id="37" name="TextBox 36">
            <a:extLst>
              <a:ext uri="{FF2B5EF4-FFF2-40B4-BE49-F238E27FC236}">
                <a16:creationId xmlns:a16="http://schemas.microsoft.com/office/drawing/2014/main" id="{90E99C55-952E-A14D-8404-61ED51BB6EA9}"/>
              </a:ext>
            </a:extLst>
          </p:cNvPr>
          <p:cNvSpPr txBox="1"/>
          <p:nvPr/>
        </p:nvSpPr>
        <p:spPr>
          <a:xfrm>
            <a:off x="6242051" y="3274021"/>
            <a:ext cx="1595437" cy="309958"/>
          </a:xfrm>
          <a:prstGeom prst="rect">
            <a:avLst/>
          </a:prstGeom>
          <a:noFill/>
        </p:spPr>
        <p:txBody>
          <a:bodyPr wrap="square" lIns="90000" tIns="46800" rIns="90000" bIns="46800" rtlCol="0">
            <a:spAutoFit/>
          </a:bodyPr>
          <a:lstStyle/>
          <a:p>
            <a:r>
              <a:rPr lang="en-US" sz="1400">
                <a:solidFill>
                  <a:schemeClr val="bg1"/>
                </a:solidFill>
                <a:latin typeface="Ubuntu" panose="020B0504030602030204" pitchFamily="34" charset="0"/>
              </a:rPr>
              <a:t>Date</a:t>
            </a:r>
          </a:p>
        </p:txBody>
      </p:sp>
      <p:sp>
        <p:nvSpPr>
          <p:cNvPr id="38" name="TextBox 37">
            <a:extLst>
              <a:ext uri="{FF2B5EF4-FFF2-40B4-BE49-F238E27FC236}">
                <a16:creationId xmlns:a16="http://schemas.microsoft.com/office/drawing/2014/main" id="{DBE5566A-246F-3E4E-9E4B-B5828EF413B2}"/>
              </a:ext>
            </a:extLst>
          </p:cNvPr>
          <p:cNvSpPr txBox="1"/>
          <p:nvPr/>
        </p:nvSpPr>
        <p:spPr>
          <a:xfrm>
            <a:off x="4367834" y="1625837"/>
            <a:ext cx="1655999" cy="1124262"/>
          </a:xfrm>
          <a:prstGeom prst="rect">
            <a:avLst/>
          </a:prstGeom>
          <a:noFill/>
        </p:spPr>
        <p:txBody>
          <a:bodyPr wrap="square" lIns="90000" tIns="46800" rIns="90000" bIns="46800" rtlCol="0" anchor="t">
            <a:noAutofit/>
          </a:bodyPr>
          <a:lstStyle/>
          <a:p>
            <a:r>
              <a:rPr lang="en-US" sz="1000">
                <a:latin typeface="Ubuntu" panose="020B0504030602030204" pitchFamily="34" charset="0"/>
              </a:rPr>
              <a:t>Lorem ipsum dolor sit </a:t>
            </a:r>
            <a:r>
              <a:rPr lang="en-US" sz="1000" err="1">
                <a:latin typeface="Ubuntu" panose="020B0504030602030204" pitchFamily="34" charset="0"/>
              </a:rPr>
              <a:t>amet</a:t>
            </a:r>
            <a:r>
              <a:rPr lang="en-US" sz="1000">
                <a:latin typeface="Ubuntu" panose="020B0504030602030204" pitchFamily="34" charset="0"/>
              </a:rPr>
              <a:t>, </a:t>
            </a:r>
            <a:r>
              <a:rPr lang="en-US" sz="1000" err="1">
                <a:latin typeface="Ubuntu" panose="020B0504030602030204" pitchFamily="34" charset="0"/>
              </a:rPr>
              <a:t>consectetur</a:t>
            </a:r>
            <a:r>
              <a:rPr lang="en-US" sz="1000">
                <a:latin typeface="Ubuntu" panose="020B0504030602030204" pitchFamily="34" charset="0"/>
              </a:rPr>
              <a:t> </a:t>
            </a:r>
            <a:r>
              <a:rPr lang="en-US" sz="1000" err="1">
                <a:latin typeface="Ubuntu" panose="020B0504030602030204" pitchFamily="34" charset="0"/>
              </a:rPr>
              <a:t>adipiscing</a:t>
            </a:r>
            <a:r>
              <a:rPr lang="en-US" sz="1000">
                <a:latin typeface="Ubuntu" panose="020B0504030602030204" pitchFamily="34" charset="0"/>
              </a:rPr>
              <a:t> </a:t>
            </a:r>
            <a:r>
              <a:rPr lang="en-US" sz="1000" err="1">
                <a:latin typeface="Ubuntu" panose="020B0504030602030204" pitchFamily="34" charset="0"/>
              </a:rPr>
              <a:t>elit</a:t>
            </a:r>
            <a:r>
              <a:rPr lang="en-US" sz="1000">
                <a:latin typeface="Ubuntu" panose="020B0504030602030204" pitchFamily="34" charset="0"/>
              </a:rPr>
              <a:t>, sed do </a:t>
            </a:r>
            <a:r>
              <a:rPr lang="en-US" sz="1000" err="1">
                <a:latin typeface="Ubuntu" panose="020B0504030602030204" pitchFamily="34" charset="0"/>
              </a:rPr>
              <a:t>eiusmod</a:t>
            </a:r>
            <a:r>
              <a:rPr lang="en-US" sz="1000">
                <a:latin typeface="Ubuntu" panose="020B0504030602030204" pitchFamily="34" charset="0"/>
              </a:rPr>
              <a:t> </a:t>
            </a:r>
            <a:r>
              <a:rPr lang="en-US" sz="1000" err="1">
                <a:latin typeface="Ubuntu" panose="020B0504030602030204" pitchFamily="34" charset="0"/>
              </a:rPr>
              <a:t>tempor</a:t>
            </a:r>
            <a:r>
              <a:rPr lang="en-US" sz="1000">
                <a:latin typeface="Ubuntu" panose="020B0504030602030204" pitchFamily="34" charset="0"/>
              </a:rPr>
              <a:t> </a:t>
            </a:r>
            <a:r>
              <a:rPr lang="en-US" sz="1000" err="1">
                <a:latin typeface="Ubuntu" panose="020B0504030602030204" pitchFamily="34" charset="0"/>
              </a:rPr>
              <a:t>incididunt</a:t>
            </a:r>
            <a:r>
              <a:rPr lang="en-US" sz="1000">
                <a:latin typeface="Ubuntu" panose="020B0504030602030204" pitchFamily="34" charset="0"/>
              </a:rPr>
              <a:t> </a:t>
            </a:r>
            <a:r>
              <a:rPr lang="en-US" sz="1000" err="1">
                <a:latin typeface="Ubuntu" panose="020B0504030602030204" pitchFamily="34" charset="0"/>
              </a:rPr>
              <a:t>ut</a:t>
            </a:r>
            <a:r>
              <a:rPr lang="en-US" sz="1000">
                <a:latin typeface="Ubuntu" panose="020B0504030602030204" pitchFamily="34" charset="0"/>
              </a:rPr>
              <a:t> </a:t>
            </a:r>
            <a:r>
              <a:rPr lang="en-US" sz="1000" err="1">
                <a:latin typeface="Ubuntu" panose="020B0504030602030204" pitchFamily="34" charset="0"/>
              </a:rPr>
              <a:t>labore</a:t>
            </a:r>
            <a:r>
              <a:rPr lang="en-US" sz="1000">
                <a:latin typeface="Ubuntu" panose="020B0504030602030204" pitchFamily="34" charset="0"/>
              </a:rPr>
              <a:t> et dolore magna </a:t>
            </a:r>
            <a:r>
              <a:rPr lang="en-US" sz="1000" err="1">
                <a:latin typeface="Ubuntu" panose="020B0504030602030204" pitchFamily="34" charset="0"/>
              </a:rPr>
              <a:t>aliqua</a:t>
            </a:r>
            <a:r>
              <a:rPr lang="en-US" sz="1000">
                <a:latin typeface="Ubuntu" panose="020B0504030602030204" pitchFamily="34" charset="0"/>
              </a:rPr>
              <a:t>.</a:t>
            </a:r>
          </a:p>
        </p:txBody>
      </p:sp>
      <p:sp>
        <p:nvSpPr>
          <p:cNvPr id="39" name="TextBox 38">
            <a:extLst>
              <a:ext uri="{FF2B5EF4-FFF2-40B4-BE49-F238E27FC236}">
                <a16:creationId xmlns:a16="http://schemas.microsoft.com/office/drawing/2014/main" id="{E01B9FA3-3E66-3549-A1D0-40D551A1916F}"/>
              </a:ext>
            </a:extLst>
          </p:cNvPr>
          <p:cNvSpPr txBox="1"/>
          <p:nvPr/>
        </p:nvSpPr>
        <p:spPr>
          <a:xfrm>
            <a:off x="4367808" y="1368636"/>
            <a:ext cx="1655999" cy="257201"/>
          </a:xfrm>
          <a:prstGeom prst="rect">
            <a:avLst/>
          </a:prstGeom>
          <a:noFill/>
        </p:spPr>
        <p:txBody>
          <a:bodyPr wrap="square" lIns="90000" tIns="46800" rIns="90000" bIns="46800" rtlCol="0" anchor="b">
            <a:noAutofit/>
          </a:bodyPr>
          <a:lstStyle/>
          <a:p>
            <a:r>
              <a:rPr lang="en-US" sz="1200" b="1">
                <a:solidFill>
                  <a:schemeClr val="tx2"/>
                </a:solidFill>
                <a:latin typeface="Ubuntu" panose="020B0504030602030204" pitchFamily="34" charset="0"/>
              </a:rPr>
              <a:t>Title</a:t>
            </a:r>
          </a:p>
        </p:txBody>
      </p:sp>
      <p:sp>
        <p:nvSpPr>
          <p:cNvPr id="40" name="TextBox 39">
            <a:extLst>
              <a:ext uri="{FF2B5EF4-FFF2-40B4-BE49-F238E27FC236}">
                <a16:creationId xmlns:a16="http://schemas.microsoft.com/office/drawing/2014/main" id="{D14DA603-5E16-9140-BD7D-B5A820EF4940}"/>
              </a:ext>
            </a:extLst>
          </p:cNvPr>
          <p:cNvSpPr txBox="1"/>
          <p:nvPr/>
        </p:nvSpPr>
        <p:spPr>
          <a:xfrm>
            <a:off x="4364038" y="3274021"/>
            <a:ext cx="1595437" cy="309958"/>
          </a:xfrm>
          <a:prstGeom prst="rect">
            <a:avLst/>
          </a:prstGeom>
          <a:noFill/>
        </p:spPr>
        <p:txBody>
          <a:bodyPr wrap="square" lIns="90000" tIns="46800" rIns="90000" bIns="46800" rtlCol="0">
            <a:spAutoFit/>
          </a:bodyPr>
          <a:lstStyle/>
          <a:p>
            <a:r>
              <a:rPr lang="en-US" sz="1400">
                <a:solidFill>
                  <a:schemeClr val="bg1"/>
                </a:solidFill>
                <a:latin typeface="Ubuntu" panose="020B0504030602030204" pitchFamily="34" charset="0"/>
              </a:rPr>
              <a:t>Date</a:t>
            </a:r>
          </a:p>
        </p:txBody>
      </p:sp>
      <p:sp>
        <p:nvSpPr>
          <p:cNvPr id="41" name="TextBox 40">
            <a:extLst>
              <a:ext uri="{FF2B5EF4-FFF2-40B4-BE49-F238E27FC236}">
                <a16:creationId xmlns:a16="http://schemas.microsoft.com/office/drawing/2014/main" id="{983F1F98-F966-CC4F-864A-F92165E958D1}"/>
              </a:ext>
            </a:extLst>
          </p:cNvPr>
          <p:cNvSpPr txBox="1"/>
          <p:nvPr/>
        </p:nvSpPr>
        <p:spPr>
          <a:xfrm>
            <a:off x="2485188" y="4569060"/>
            <a:ext cx="1655999" cy="1124262"/>
          </a:xfrm>
          <a:prstGeom prst="rect">
            <a:avLst/>
          </a:prstGeom>
          <a:noFill/>
        </p:spPr>
        <p:txBody>
          <a:bodyPr wrap="square" lIns="90000" tIns="46800" rIns="90000" bIns="46800" rtlCol="0" anchor="t">
            <a:noAutofit/>
          </a:bodyPr>
          <a:lstStyle/>
          <a:p>
            <a:r>
              <a:rPr lang="en-US" sz="1000">
                <a:latin typeface="Ubuntu" panose="020B0504030602030204" pitchFamily="34" charset="0"/>
              </a:rPr>
              <a:t>Lorem ipsum dolor sit </a:t>
            </a:r>
            <a:r>
              <a:rPr lang="en-US" sz="1000" err="1">
                <a:latin typeface="Ubuntu" panose="020B0504030602030204" pitchFamily="34" charset="0"/>
              </a:rPr>
              <a:t>amet</a:t>
            </a:r>
            <a:r>
              <a:rPr lang="en-US" sz="1000">
                <a:latin typeface="Ubuntu" panose="020B0504030602030204" pitchFamily="34" charset="0"/>
              </a:rPr>
              <a:t>, </a:t>
            </a:r>
            <a:r>
              <a:rPr lang="en-US" sz="1000" err="1">
                <a:latin typeface="Ubuntu" panose="020B0504030602030204" pitchFamily="34" charset="0"/>
              </a:rPr>
              <a:t>consectetur</a:t>
            </a:r>
            <a:r>
              <a:rPr lang="en-US" sz="1000">
                <a:latin typeface="Ubuntu" panose="020B0504030602030204" pitchFamily="34" charset="0"/>
              </a:rPr>
              <a:t> </a:t>
            </a:r>
            <a:r>
              <a:rPr lang="en-US" sz="1000" err="1">
                <a:latin typeface="Ubuntu" panose="020B0504030602030204" pitchFamily="34" charset="0"/>
              </a:rPr>
              <a:t>adipiscing</a:t>
            </a:r>
            <a:r>
              <a:rPr lang="en-US" sz="1000">
                <a:latin typeface="Ubuntu" panose="020B0504030602030204" pitchFamily="34" charset="0"/>
              </a:rPr>
              <a:t> </a:t>
            </a:r>
            <a:r>
              <a:rPr lang="en-US" sz="1000" err="1">
                <a:latin typeface="Ubuntu" panose="020B0504030602030204" pitchFamily="34" charset="0"/>
              </a:rPr>
              <a:t>elit</a:t>
            </a:r>
            <a:r>
              <a:rPr lang="en-US" sz="1000">
                <a:latin typeface="Ubuntu" panose="020B0504030602030204" pitchFamily="34" charset="0"/>
              </a:rPr>
              <a:t>, sed do </a:t>
            </a:r>
            <a:r>
              <a:rPr lang="en-US" sz="1000" err="1">
                <a:latin typeface="Ubuntu" panose="020B0504030602030204" pitchFamily="34" charset="0"/>
              </a:rPr>
              <a:t>eiusmod</a:t>
            </a:r>
            <a:r>
              <a:rPr lang="en-US" sz="1000">
                <a:latin typeface="Ubuntu" panose="020B0504030602030204" pitchFamily="34" charset="0"/>
              </a:rPr>
              <a:t> </a:t>
            </a:r>
            <a:r>
              <a:rPr lang="en-US" sz="1000" err="1">
                <a:latin typeface="Ubuntu" panose="020B0504030602030204" pitchFamily="34" charset="0"/>
              </a:rPr>
              <a:t>tempor</a:t>
            </a:r>
            <a:r>
              <a:rPr lang="en-US" sz="1000">
                <a:latin typeface="Ubuntu" panose="020B0504030602030204" pitchFamily="34" charset="0"/>
              </a:rPr>
              <a:t> </a:t>
            </a:r>
            <a:r>
              <a:rPr lang="en-US" sz="1000" err="1">
                <a:latin typeface="Ubuntu" panose="020B0504030602030204" pitchFamily="34" charset="0"/>
              </a:rPr>
              <a:t>incididunt</a:t>
            </a:r>
            <a:r>
              <a:rPr lang="en-US" sz="1000">
                <a:latin typeface="Ubuntu" panose="020B0504030602030204" pitchFamily="34" charset="0"/>
              </a:rPr>
              <a:t> </a:t>
            </a:r>
            <a:r>
              <a:rPr lang="en-US" sz="1000" err="1">
                <a:latin typeface="Ubuntu" panose="020B0504030602030204" pitchFamily="34" charset="0"/>
              </a:rPr>
              <a:t>ut</a:t>
            </a:r>
            <a:r>
              <a:rPr lang="en-US" sz="1000">
                <a:latin typeface="Ubuntu" panose="020B0504030602030204" pitchFamily="34" charset="0"/>
              </a:rPr>
              <a:t> </a:t>
            </a:r>
            <a:r>
              <a:rPr lang="en-US" sz="1000" err="1">
                <a:latin typeface="Ubuntu" panose="020B0504030602030204" pitchFamily="34" charset="0"/>
              </a:rPr>
              <a:t>labore</a:t>
            </a:r>
            <a:r>
              <a:rPr lang="en-US" sz="1000">
                <a:latin typeface="Ubuntu" panose="020B0504030602030204" pitchFamily="34" charset="0"/>
              </a:rPr>
              <a:t> et dolore magna </a:t>
            </a:r>
            <a:r>
              <a:rPr lang="en-US" sz="1000" err="1">
                <a:latin typeface="Ubuntu" panose="020B0504030602030204" pitchFamily="34" charset="0"/>
              </a:rPr>
              <a:t>aliqua</a:t>
            </a:r>
            <a:r>
              <a:rPr lang="en-US" sz="1000">
                <a:latin typeface="Ubuntu" panose="020B0504030602030204" pitchFamily="34" charset="0"/>
              </a:rPr>
              <a:t>.</a:t>
            </a:r>
          </a:p>
        </p:txBody>
      </p:sp>
      <p:sp>
        <p:nvSpPr>
          <p:cNvPr id="42" name="TextBox 41">
            <a:extLst>
              <a:ext uri="{FF2B5EF4-FFF2-40B4-BE49-F238E27FC236}">
                <a16:creationId xmlns:a16="http://schemas.microsoft.com/office/drawing/2014/main" id="{8B3029E1-A46B-014B-80B4-623B7B229FF0}"/>
              </a:ext>
            </a:extLst>
          </p:cNvPr>
          <p:cNvSpPr txBox="1"/>
          <p:nvPr/>
        </p:nvSpPr>
        <p:spPr>
          <a:xfrm>
            <a:off x="2485162" y="4311859"/>
            <a:ext cx="1655999" cy="257201"/>
          </a:xfrm>
          <a:prstGeom prst="rect">
            <a:avLst/>
          </a:prstGeom>
          <a:noFill/>
        </p:spPr>
        <p:txBody>
          <a:bodyPr wrap="square" lIns="90000" tIns="46800" rIns="90000" bIns="46800" rtlCol="0" anchor="b">
            <a:noAutofit/>
          </a:bodyPr>
          <a:lstStyle/>
          <a:p>
            <a:r>
              <a:rPr lang="en-US" sz="1200" b="1">
                <a:solidFill>
                  <a:schemeClr val="tx2"/>
                </a:solidFill>
                <a:latin typeface="Ubuntu" panose="020B0504030602030204" pitchFamily="34" charset="0"/>
              </a:rPr>
              <a:t>Title</a:t>
            </a:r>
          </a:p>
        </p:txBody>
      </p:sp>
      <p:sp>
        <p:nvSpPr>
          <p:cNvPr id="43" name="TextBox 42">
            <a:extLst>
              <a:ext uri="{FF2B5EF4-FFF2-40B4-BE49-F238E27FC236}">
                <a16:creationId xmlns:a16="http://schemas.microsoft.com/office/drawing/2014/main" id="{BA44FD38-0939-5643-B3E3-2110068E410D}"/>
              </a:ext>
            </a:extLst>
          </p:cNvPr>
          <p:cNvSpPr txBox="1"/>
          <p:nvPr/>
        </p:nvSpPr>
        <p:spPr>
          <a:xfrm>
            <a:off x="2470151" y="3274021"/>
            <a:ext cx="1595437" cy="309958"/>
          </a:xfrm>
          <a:prstGeom prst="rect">
            <a:avLst/>
          </a:prstGeom>
          <a:noFill/>
        </p:spPr>
        <p:txBody>
          <a:bodyPr wrap="square" lIns="90000" tIns="46800" rIns="90000" bIns="46800" rtlCol="0">
            <a:spAutoFit/>
          </a:bodyPr>
          <a:lstStyle/>
          <a:p>
            <a:r>
              <a:rPr lang="en-US" sz="1400">
                <a:solidFill>
                  <a:schemeClr val="bg1"/>
                </a:solidFill>
                <a:latin typeface="Ubuntu" panose="020B0504030602030204" pitchFamily="34" charset="0"/>
              </a:rPr>
              <a:t>Date</a:t>
            </a:r>
          </a:p>
        </p:txBody>
      </p:sp>
      <p:sp>
        <p:nvSpPr>
          <p:cNvPr id="44" name="TextBox 43">
            <a:extLst>
              <a:ext uri="{FF2B5EF4-FFF2-40B4-BE49-F238E27FC236}">
                <a16:creationId xmlns:a16="http://schemas.microsoft.com/office/drawing/2014/main" id="{CBDC7C56-17CE-FC4D-B696-25A42EDA6F7F}"/>
              </a:ext>
            </a:extLst>
          </p:cNvPr>
          <p:cNvSpPr txBox="1"/>
          <p:nvPr/>
        </p:nvSpPr>
        <p:spPr>
          <a:xfrm>
            <a:off x="629930" y="1625837"/>
            <a:ext cx="1655999" cy="1124262"/>
          </a:xfrm>
          <a:prstGeom prst="rect">
            <a:avLst/>
          </a:prstGeom>
          <a:noFill/>
        </p:spPr>
        <p:txBody>
          <a:bodyPr wrap="square" lIns="90000" tIns="46800" rIns="90000" bIns="46800" rtlCol="0" anchor="t">
            <a:noAutofit/>
          </a:bodyPr>
          <a:lstStyle/>
          <a:p>
            <a:r>
              <a:rPr lang="en-US" sz="1000">
                <a:latin typeface="Ubuntu" panose="020B0504030602030204" pitchFamily="34" charset="0"/>
              </a:rPr>
              <a:t>Lorem ipsum dolor sit </a:t>
            </a:r>
            <a:r>
              <a:rPr lang="en-US" sz="1000" err="1">
                <a:latin typeface="Ubuntu" panose="020B0504030602030204" pitchFamily="34" charset="0"/>
              </a:rPr>
              <a:t>amet</a:t>
            </a:r>
            <a:r>
              <a:rPr lang="en-US" sz="1000">
                <a:latin typeface="Ubuntu" panose="020B0504030602030204" pitchFamily="34" charset="0"/>
              </a:rPr>
              <a:t>, </a:t>
            </a:r>
            <a:r>
              <a:rPr lang="en-US" sz="1000" err="1">
                <a:latin typeface="Ubuntu" panose="020B0504030602030204" pitchFamily="34" charset="0"/>
              </a:rPr>
              <a:t>consectetur</a:t>
            </a:r>
            <a:r>
              <a:rPr lang="en-US" sz="1000">
                <a:latin typeface="Ubuntu" panose="020B0504030602030204" pitchFamily="34" charset="0"/>
              </a:rPr>
              <a:t> </a:t>
            </a:r>
            <a:r>
              <a:rPr lang="en-US" sz="1000" err="1">
                <a:latin typeface="Ubuntu" panose="020B0504030602030204" pitchFamily="34" charset="0"/>
              </a:rPr>
              <a:t>adipiscing</a:t>
            </a:r>
            <a:r>
              <a:rPr lang="en-US" sz="1000">
                <a:latin typeface="Ubuntu" panose="020B0504030602030204" pitchFamily="34" charset="0"/>
              </a:rPr>
              <a:t> </a:t>
            </a:r>
            <a:r>
              <a:rPr lang="en-US" sz="1000" err="1">
                <a:latin typeface="Ubuntu" panose="020B0504030602030204" pitchFamily="34" charset="0"/>
              </a:rPr>
              <a:t>elit</a:t>
            </a:r>
            <a:r>
              <a:rPr lang="en-US" sz="1000">
                <a:latin typeface="Ubuntu" panose="020B0504030602030204" pitchFamily="34" charset="0"/>
              </a:rPr>
              <a:t>, sed do </a:t>
            </a:r>
            <a:r>
              <a:rPr lang="en-US" sz="1000" err="1">
                <a:latin typeface="Ubuntu" panose="020B0504030602030204" pitchFamily="34" charset="0"/>
              </a:rPr>
              <a:t>eiusmod</a:t>
            </a:r>
            <a:r>
              <a:rPr lang="en-US" sz="1000">
                <a:latin typeface="Ubuntu" panose="020B0504030602030204" pitchFamily="34" charset="0"/>
              </a:rPr>
              <a:t> </a:t>
            </a:r>
            <a:r>
              <a:rPr lang="en-US" sz="1000" err="1">
                <a:latin typeface="Ubuntu" panose="020B0504030602030204" pitchFamily="34" charset="0"/>
              </a:rPr>
              <a:t>tempor</a:t>
            </a:r>
            <a:r>
              <a:rPr lang="en-US" sz="1000">
                <a:latin typeface="Ubuntu" panose="020B0504030602030204" pitchFamily="34" charset="0"/>
              </a:rPr>
              <a:t> </a:t>
            </a:r>
            <a:r>
              <a:rPr lang="en-US" sz="1000" err="1">
                <a:latin typeface="Ubuntu" panose="020B0504030602030204" pitchFamily="34" charset="0"/>
              </a:rPr>
              <a:t>incididunt</a:t>
            </a:r>
            <a:r>
              <a:rPr lang="en-US" sz="1000">
                <a:latin typeface="Ubuntu" panose="020B0504030602030204" pitchFamily="34" charset="0"/>
              </a:rPr>
              <a:t> </a:t>
            </a:r>
            <a:r>
              <a:rPr lang="en-US" sz="1000" err="1">
                <a:latin typeface="Ubuntu" panose="020B0504030602030204" pitchFamily="34" charset="0"/>
              </a:rPr>
              <a:t>ut</a:t>
            </a:r>
            <a:r>
              <a:rPr lang="en-US" sz="1000">
                <a:latin typeface="Ubuntu" panose="020B0504030602030204" pitchFamily="34" charset="0"/>
              </a:rPr>
              <a:t> </a:t>
            </a:r>
            <a:r>
              <a:rPr lang="en-US" sz="1000" err="1">
                <a:latin typeface="Ubuntu" panose="020B0504030602030204" pitchFamily="34" charset="0"/>
              </a:rPr>
              <a:t>labore</a:t>
            </a:r>
            <a:r>
              <a:rPr lang="en-US" sz="1000">
                <a:latin typeface="Ubuntu" panose="020B0504030602030204" pitchFamily="34" charset="0"/>
              </a:rPr>
              <a:t> et dolore magna </a:t>
            </a:r>
            <a:r>
              <a:rPr lang="en-US" sz="1000" err="1">
                <a:latin typeface="Ubuntu" panose="020B0504030602030204" pitchFamily="34" charset="0"/>
              </a:rPr>
              <a:t>aliqua</a:t>
            </a:r>
            <a:r>
              <a:rPr lang="en-US" sz="1000">
                <a:latin typeface="Ubuntu" panose="020B0504030602030204" pitchFamily="34" charset="0"/>
              </a:rPr>
              <a:t>.</a:t>
            </a:r>
          </a:p>
        </p:txBody>
      </p:sp>
      <p:sp>
        <p:nvSpPr>
          <p:cNvPr id="45" name="TextBox 44">
            <a:extLst>
              <a:ext uri="{FF2B5EF4-FFF2-40B4-BE49-F238E27FC236}">
                <a16:creationId xmlns:a16="http://schemas.microsoft.com/office/drawing/2014/main" id="{CF790E44-D0EF-154D-A3D0-F05A2E32CBBA}"/>
              </a:ext>
            </a:extLst>
          </p:cNvPr>
          <p:cNvSpPr txBox="1"/>
          <p:nvPr/>
        </p:nvSpPr>
        <p:spPr>
          <a:xfrm>
            <a:off x="629904" y="1368636"/>
            <a:ext cx="1655999" cy="257201"/>
          </a:xfrm>
          <a:prstGeom prst="rect">
            <a:avLst/>
          </a:prstGeom>
          <a:noFill/>
        </p:spPr>
        <p:txBody>
          <a:bodyPr wrap="square" lIns="90000" tIns="46800" rIns="90000" bIns="46800" rtlCol="0" anchor="b">
            <a:noAutofit/>
          </a:bodyPr>
          <a:lstStyle/>
          <a:p>
            <a:r>
              <a:rPr lang="en-US" sz="1200" b="1">
                <a:solidFill>
                  <a:schemeClr val="tx2"/>
                </a:solidFill>
                <a:latin typeface="Ubuntu" panose="020B0504030602030204" pitchFamily="34" charset="0"/>
              </a:rPr>
              <a:t>Title</a:t>
            </a:r>
          </a:p>
        </p:txBody>
      </p:sp>
      <p:sp>
        <p:nvSpPr>
          <p:cNvPr id="46" name="TextBox 45">
            <a:extLst>
              <a:ext uri="{FF2B5EF4-FFF2-40B4-BE49-F238E27FC236}">
                <a16:creationId xmlns:a16="http://schemas.microsoft.com/office/drawing/2014/main" id="{6B9DC9B7-4489-8D4D-89ED-E7ABB1F89915}"/>
              </a:ext>
            </a:extLst>
          </p:cNvPr>
          <p:cNvSpPr txBox="1"/>
          <p:nvPr/>
        </p:nvSpPr>
        <p:spPr>
          <a:xfrm>
            <a:off x="632517" y="3274021"/>
            <a:ext cx="1547120" cy="309958"/>
          </a:xfrm>
          <a:prstGeom prst="rect">
            <a:avLst/>
          </a:prstGeom>
          <a:noFill/>
        </p:spPr>
        <p:txBody>
          <a:bodyPr wrap="square" lIns="90000" tIns="46800" rIns="90000" bIns="46800" rtlCol="0">
            <a:spAutoFit/>
          </a:bodyPr>
          <a:lstStyle/>
          <a:p>
            <a:r>
              <a:rPr lang="en-US" sz="1400">
                <a:solidFill>
                  <a:schemeClr val="bg1"/>
                </a:solidFill>
                <a:latin typeface="Ubuntu" panose="020B0504030602030204" pitchFamily="34" charset="0"/>
              </a:rPr>
              <a:t>Date</a:t>
            </a:r>
          </a:p>
        </p:txBody>
      </p:sp>
    </p:spTree>
    <p:extLst>
      <p:ext uri="{BB962C8B-B14F-4D97-AF65-F5344CB8AC3E}">
        <p14:creationId xmlns:p14="http://schemas.microsoft.com/office/powerpoint/2010/main" val="1143395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4AED0D-DB7D-E94E-9B68-C8A0AE667371}"/>
              </a:ext>
            </a:extLst>
          </p:cNvPr>
          <p:cNvSpPr>
            <a:spLocks noGrp="1"/>
          </p:cNvSpPr>
          <p:nvPr>
            <p:ph type="title"/>
          </p:nvPr>
        </p:nvSpPr>
        <p:spPr/>
        <p:txBody>
          <a:bodyPr/>
          <a:lstStyle/>
          <a:p>
            <a:r>
              <a:rPr lang="en-US"/>
              <a:t>Custom timeline</a:t>
            </a:r>
          </a:p>
        </p:txBody>
      </p:sp>
      <p:cxnSp>
        <p:nvCxnSpPr>
          <p:cNvPr id="51" name="Straight Connector 50">
            <a:extLst>
              <a:ext uri="{FF2B5EF4-FFF2-40B4-BE49-F238E27FC236}">
                <a16:creationId xmlns:a16="http://schemas.microsoft.com/office/drawing/2014/main" id="{FD86DEE9-A6F1-3047-8E69-A02973A85D79}"/>
              </a:ext>
            </a:extLst>
          </p:cNvPr>
          <p:cNvCxnSpPr>
            <a:cxnSpLocks/>
          </p:cNvCxnSpPr>
          <p:nvPr/>
        </p:nvCxnSpPr>
        <p:spPr>
          <a:xfrm>
            <a:off x="1236663" y="3731291"/>
            <a:ext cx="10372725" cy="0"/>
          </a:xfrm>
          <a:prstGeom prst="line">
            <a:avLst/>
          </a:prstGeom>
          <a:ln w="25400" cap="rnd">
            <a:solidFill>
              <a:schemeClr val="tx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832EAE5-955F-D44D-9D17-CA8F9E085372}"/>
              </a:ext>
            </a:extLst>
          </p:cNvPr>
          <p:cNvSpPr txBox="1"/>
          <p:nvPr/>
        </p:nvSpPr>
        <p:spPr>
          <a:xfrm>
            <a:off x="584201" y="3635862"/>
            <a:ext cx="652462" cy="184666"/>
          </a:xfrm>
          <a:prstGeom prst="rect">
            <a:avLst/>
          </a:prstGeom>
          <a:solidFill>
            <a:schemeClr val="bg1"/>
          </a:solidFill>
        </p:spPr>
        <p:txBody>
          <a:bodyPr wrap="square" lIns="0" tIns="0" rIns="0" bIns="0" rtlCol="0">
            <a:spAutoFit/>
          </a:bodyPr>
          <a:lstStyle/>
          <a:p>
            <a:pPr algn="ctr"/>
            <a:r>
              <a:rPr lang="en-US" sz="1200" b="1">
                <a:solidFill>
                  <a:schemeClr val="accent1"/>
                </a:solidFill>
                <a:latin typeface="Ubuntu" panose="020B0504030602030204" pitchFamily="34" charset="0"/>
              </a:rPr>
              <a:t>Week 1</a:t>
            </a:r>
          </a:p>
        </p:txBody>
      </p:sp>
      <p:sp>
        <p:nvSpPr>
          <p:cNvPr id="53" name="TextBox 52">
            <a:extLst>
              <a:ext uri="{FF2B5EF4-FFF2-40B4-BE49-F238E27FC236}">
                <a16:creationId xmlns:a16="http://schemas.microsoft.com/office/drawing/2014/main" id="{8CB2C6B2-B161-6C4E-8FF1-084E056211D7}"/>
              </a:ext>
            </a:extLst>
          </p:cNvPr>
          <p:cNvSpPr txBox="1"/>
          <p:nvPr/>
        </p:nvSpPr>
        <p:spPr>
          <a:xfrm>
            <a:off x="2470151" y="3635862"/>
            <a:ext cx="652462" cy="184666"/>
          </a:xfrm>
          <a:prstGeom prst="rect">
            <a:avLst/>
          </a:prstGeom>
          <a:solidFill>
            <a:schemeClr val="bg1"/>
          </a:solidFill>
        </p:spPr>
        <p:txBody>
          <a:bodyPr wrap="square" lIns="0" tIns="0" rIns="0" bIns="0" rtlCol="0">
            <a:spAutoFit/>
          </a:bodyPr>
          <a:lstStyle/>
          <a:p>
            <a:pPr algn="ctr"/>
            <a:r>
              <a:rPr lang="en-US" sz="1200" b="1">
                <a:solidFill>
                  <a:schemeClr val="accent1"/>
                </a:solidFill>
                <a:latin typeface="Ubuntu" panose="020B0504030602030204" pitchFamily="34" charset="0"/>
              </a:rPr>
              <a:t>Week 2</a:t>
            </a:r>
          </a:p>
        </p:txBody>
      </p:sp>
      <p:sp>
        <p:nvSpPr>
          <p:cNvPr id="54" name="TextBox 53">
            <a:extLst>
              <a:ext uri="{FF2B5EF4-FFF2-40B4-BE49-F238E27FC236}">
                <a16:creationId xmlns:a16="http://schemas.microsoft.com/office/drawing/2014/main" id="{457AEEAE-2659-F64D-8A5A-FFC0CA7FC014}"/>
              </a:ext>
            </a:extLst>
          </p:cNvPr>
          <p:cNvSpPr txBox="1"/>
          <p:nvPr/>
        </p:nvSpPr>
        <p:spPr>
          <a:xfrm>
            <a:off x="4356100" y="3635862"/>
            <a:ext cx="652464" cy="184666"/>
          </a:xfrm>
          <a:prstGeom prst="rect">
            <a:avLst/>
          </a:prstGeom>
          <a:solidFill>
            <a:schemeClr val="bg1"/>
          </a:solidFill>
        </p:spPr>
        <p:txBody>
          <a:bodyPr wrap="square" lIns="0" tIns="0" rIns="0" bIns="0" rtlCol="0">
            <a:spAutoFit/>
          </a:bodyPr>
          <a:lstStyle/>
          <a:p>
            <a:pPr algn="ctr"/>
            <a:r>
              <a:rPr lang="en-US" sz="1200" b="1">
                <a:solidFill>
                  <a:schemeClr val="accent1"/>
                </a:solidFill>
                <a:latin typeface="Ubuntu" panose="020B0504030602030204" pitchFamily="34" charset="0"/>
              </a:rPr>
              <a:t>Week 3</a:t>
            </a:r>
          </a:p>
        </p:txBody>
      </p:sp>
      <p:sp>
        <p:nvSpPr>
          <p:cNvPr id="55" name="TextBox 54">
            <a:extLst>
              <a:ext uri="{FF2B5EF4-FFF2-40B4-BE49-F238E27FC236}">
                <a16:creationId xmlns:a16="http://schemas.microsoft.com/office/drawing/2014/main" id="{E0C17324-451B-3442-AA16-614AAEC91478}"/>
              </a:ext>
            </a:extLst>
          </p:cNvPr>
          <p:cNvSpPr txBox="1"/>
          <p:nvPr/>
        </p:nvSpPr>
        <p:spPr>
          <a:xfrm>
            <a:off x="6242050" y="3635862"/>
            <a:ext cx="652464" cy="184666"/>
          </a:xfrm>
          <a:prstGeom prst="rect">
            <a:avLst/>
          </a:prstGeom>
          <a:solidFill>
            <a:schemeClr val="bg1"/>
          </a:solidFill>
        </p:spPr>
        <p:txBody>
          <a:bodyPr wrap="square" lIns="0" tIns="0" rIns="0" bIns="0" rtlCol="0">
            <a:spAutoFit/>
          </a:bodyPr>
          <a:lstStyle/>
          <a:p>
            <a:pPr algn="ctr"/>
            <a:r>
              <a:rPr lang="en-US" sz="1200" b="1">
                <a:solidFill>
                  <a:schemeClr val="accent1"/>
                </a:solidFill>
                <a:latin typeface="Ubuntu" panose="020B0504030602030204" pitchFamily="34" charset="0"/>
              </a:rPr>
              <a:t>Week 4</a:t>
            </a:r>
          </a:p>
        </p:txBody>
      </p:sp>
      <p:sp>
        <p:nvSpPr>
          <p:cNvPr id="56" name="TextBox 55">
            <a:extLst>
              <a:ext uri="{FF2B5EF4-FFF2-40B4-BE49-F238E27FC236}">
                <a16:creationId xmlns:a16="http://schemas.microsoft.com/office/drawing/2014/main" id="{A75F98B4-68EA-6D44-9D1C-D3E5F5146AE4}"/>
              </a:ext>
            </a:extLst>
          </p:cNvPr>
          <p:cNvSpPr txBox="1"/>
          <p:nvPr/>
        </p:nvSpPr>
        <p:spPr>
          <a:xfrm>
            <a:off x="8124824" y="3635862"/>
            <a:ext cx="652464" cy="184666"/>
          </a:xfrm>
          <a:prstGeom prst="rect">
            <a:avLst/>
          </a:prstGeom>
          <a:solidFill>
            <a:schemeClr val="bg1"/>
          </a:solidFill>
        </p:spPr>
        <p:txBody>
          <a:bodyPr wrap="square" lIns="0" tIns="0" rIns="0" bIns="0" rtlCol="0">
            <a:spAutoFit/>
          </a:bodyPr>
          <a:lstStyle/>
          <a:p>
            <a:pPr algn="ctr"/>
            <a:r>
              <a:rPr lang="en-US" sz="1200" b="1">
                <a:solidFill>
                  <a:schemeClr val="accent1"/>
                </a:solidFill>
                <a:latin typeface="Ubuntu" panose="020B0504030602030204" pitchFamily="34" charset="0"/>
              </a:rPr>
              <a:t>Week 5</a:t>
            </a:r>
          </a:p>
        </p:txBody>
      </p:sp>
      <p:sp>
        <p:nvSpPr>
          <p:cNvPr id="57" name="TextBox 56">
            <a:extLst>
              <a:ext uri="{FF2B5EF4-FFF2-40B4-BE49-F238E27FC236}">
                <a16:creationId xmlns:a16="http://schemas.microsoft.com/office/drawing/2014/main" id="{7D850412-11C8-564E-8C85-52328F0FCED6}"/>
              </a:ext>
            </a:extLst>
          </p:cNvPr>
          <p:cNvSpPr txBox="1"/>
          <p:nvPr/>
        </p:nvSpPr>
        <p:spPr>
          <a:xfrm>
            <a:off x="10010774" y="3635862"/>
            <a:ext cx="652464" cy="184666"/>
          </a:xfrm>
          <a:prstGeom prst="rect">
            <a:avLst/>
          </a:prstGeom>
          <a:solidFill>
            <a:schemeClr val="bg1"/>
          </a:solidFill>
        </p:spPr>
        <p:txBody>
          <a:bodyPr wrap="square" lIns="0" tIns="0" rIns="0" bIns="0" rtlCol="0">
            <a:spAutoFit/>
          </a:bodyPr>
          <a:lstStyle/>
          <a:p>
            <a:pPr algn="ctr"/>
            <a:r>
              <a:rPr lang="en-US" sz="1200" b="1">
                <a:solidFill>
                  <a:schemeClr val="accent1"/>
                </a:solidFill>
                <a:latin typeface="Ubuntu" panose="020B0504030602030204" pitchFamily="34" charset="0"/>
              </a:rPr>
              <a:t>Week 6</a:t>
            </a:r>
          </a:p>
        </p:txBody>
      </p:sp>
      <p:sp>
        <p:nvSpPr>
          <p:cNvPr id="58" name="TextBox 57">
            <a:extLst>
              <a:ext uri="{FF2B5EF4-FFF2-40B4-BE49-F238E27FC236}">
                <a16:creationId xmlns:a16="http://schemas.microsoft.com/office/drawing/2014/main" id="{D878AAAE-F8E0-3D4E-9C8D-9DC0BEC68234}"/>
              </a:ext>
            </a:extLst>
          </p:cNvPr>
          <p:cNvSpPr txBox="1"/>
          <p:nvPr/>
        </p:nvSpPr>
        <p:spPr>
          <a:xfrm>
            <a:off x="584200" y="1726770"/>
            <a:ext cx="1595438" cy="1756508"/>
          </a:xfrm>
          <a:prstGeom prst="rect">
            <a:avLst/>
          </a:prstGeom>
          <a:noFill/>
        </p:spPr>
        <p:txBody>
          <a:bodyPr wrap="square" lIns="90000" tIns="46800" rIns="90000" bIns="46800" rtlCol="0" anchor="b">
            <a:spAutoFit/>
          </a:bodyPr>
          <a:lstStyle/>
          <a:p>
            <a:r>
              <a:rPr lang="en-US" sz="1200" b="1">
                <a:latin typeface="Ubuntu" panose="020B0504030602030204" pitchFamily="34" charset="0"/>
              </a:rPr>
              <a:t>Title</a:t>
            </a:r>
          </a:p>
          <a:p>
            <a:r>
              <a:rPr lang="en-US" sz="1200">
                <a:latin typeface="Ubuntu" panose="020B0504030602030204" pitchFamily="34" charset="0"/>
              </a:rPr>
              <a:t>Lorem ipsum dolor sit </a:t>
            </a:r>
            <a:r>
              <a:rPr lang="en-US" sz="1200" err="1">
                <a:latin typeface="Ubuntu" panose="020B0504030602030204" pitchFamily="34" charset="0"/>
              </a:rPr>
              <a:t>amet</a:t>
            </a:r>
            <a:r>
              <a:rPr lang="en-US" sz="1200">
                <a:latin typeface="Ubuntu" panose="020B0504030602030204" pitchFamily="34" charset="0"/>
              </a:rPr>
              <a:t>, </a:t>
            </a:r>
            <a:r>
              <a:rPr lang="en-US" sz="1200" err="1">
                <a:latin typeface="Ubuntu" panose="020B0504030602030204" pitchFamily="34" charset="0"/>
              </a:rPr>
              <a:t>consectetur</a:t>
            </a:r>
            <a:r>
              <a:rPr lang="en-US" sz="1200">
                <a:latin typeface="Ubuntu" panose="020B0504030602030204" pitchFamily="34" charset="0"/>
              </a:rPr>
              <a:t> </a:t>
            </a:r>
            <a:r>
              <a:rPr lang="en-US" sz="1200" err="1">
                <a:latin typeface="Ubuntu" panose="020B0504030602030204" pitchFamily="34" charset="0"/>
              </a:rPr>
              <a:t>adipiscing</a:t>
            </a:r>
            <a:r>
              <a:rPr lang="en-US" sz="1200">
                <a:latin typeface="Ubuntu" panose="020B0504030602030204" pitchFamily="34" charset="0"/>
              </a:rPr>
              <a:t> </a:t>
            </a:r>
            <a:r>
              <a:rPr lang="en-US" sz="1200" err="1">
                <a:latin typeface="Ubuntu" panose="020B0504030602030204" pitchFamily="34" charset="0"/>
              </a:rPr>
              <a:t>elit</a:t>
            </a:r>
            <a:r>
              <a:rPr lang="en-US" sz="1200">
                <a:latin typeface="Ubuntu" panose="020B0504030602030204" pitchFamily="34" charset="0"/>
              </a:rPr>
              <a:t>, sed do </a:t>
            </a:r>
            <a:r>
              <a:rPr lang="en-US" sz="1200" err="1">
                <a:latin typeface="Ubuntu" panose="020B0504030602030204" pitchFamily="34" charset="0"/>
              </a:rPr>
              <a:t>eiusmod</a:t>
            </a:r>
            <a:r>
              <a:rPr lang="en-US" sz="1200">
                <a:latin typeface="Ubuntu" panose="020B0504030602030204" pitchFamily="34" charset="0"/>
              </a:rPr>
              <a:t> </a:t>
            </a:r>
            <a:r>
              <a:rPr lang="en-US" sz="1200" err="1">
                <a:latin typeface="Ubuntu" panose="020B0504030602030204" pitchFamily="34" charset="0"/>
              </a:rPr>
              <a:t>tempor</a:t>
            </a:r>
            <a:r>
              <a:rPr lang="en-US" sz="1200">
                <a:latin typeface="Ubuntu" panose="020B0504030602030204" pitchFamily="34" charset="0"/>
              </a:rPr>
              <a:t> </a:t>
            </a:r>
            <a:r>
              <a:rPr lang="en-US" sz="1200" err="1">
                <a:latin typeface="Ubuntu" panose="020B0504030602030204" pitchFamily="34" charset="0"/>
              </a:rPr>
              <a:t>incididunt</a:t>
            </a:r>
            <a:r>
              <a:rPr lang="en-US" sz="1200">
                <a:latin typeface="Ubuntu" panose="020B0504030602030204" pitchFamily="34" charset="0"/>
              </a:rPr>
              <a:t> </a:t>
            </a:r>
            <a:r>
              <a:rPr lang="en-US" sz="1200" err="1">
                <a:latin typeface="Ubuntu" panose="020B0504030602030204" pitchFamily="34" charset="0"/>
              </a:rPr>
              <a:t>ut</a:t>
            </a:r>
            <a:r>
              <a:rPr lang="en-US" sz="1200">
                <a:latin typeface="Ubuntu" panose="020B0504030602030204" pitchFamily="34" charset="0"/>
              </a:rPr>
              <a:t> </a:t>
            </a:r>
            <a:r>
              <a:rPr lang="en-US" sz="1200" err="1">
                <a:latin typeface="Ubuntu" panose="020B0504030602030204" pitchFamily="34" charset="0"/>
              </a:rPr>
              <a:t>labore</a:t>
            </a:r>
            <a:r>
              <a:rPr lang="en-US" sz="1200">
                <a:latin typeface="Ubuntu" panose="020B0504030602030204" pitchFamily="34" charset="0"/>
              </a:rPr>
              <a:t> et dolore magna </a:t>
            </a:r>
            <a:r>
              <a:rPr lang="en-US" sz="1200" err="1">
                <a:latin typeface="Ubuntu" panose="020B0504030602030204" pitchFamily="34" charset="0"/>
              </a:rPr>
              <a:t>aliqua</a:t>
            </a:r>
            <a:r>
              <a:rPr lang="en-US" sz="1200">
                <a:latin typeface="Ubuntu" panose="020B0504030602030204" pitchFamily="34" charset="0"/>
              </a:rPr>
              <a:t>.</a:t>
            </a:r>
          </a:p>
        </p:txBody>
      </p:sp>
      <p:sp>
        <p:nvSpPr>
          <p:cNvPr id="59" name="TextBox 58">
            <a:extLst>
              <a:ext uri="{FF2B5EF4-FFF2-40B4-BE49-F238E27FC236}">
                <a16:creationId xmlns:a16="http://schemas.microsoft.com/office/drawing/2014/main" id="{C74D790E-9BB3-434B-8F72-505C18BC137C}"/>
              </a:ext>
            </a:extLst>
          </p:cNvPr>
          <p:cNvSpPr txBox="1"/>
          <p:nvPr/>
        </p:nvSpPr>
        <p:spPr>
          <a:xfrm>
            <a:off x="2470150" y="1726770"/>
            <a:ext cx="1595438" cy="1756508"/>
          </a:xfrm>
          <a:prstGeom prst="rect">
            <a:avLst/>
          </a:prstGeom>
          <a:noFill/>
        </p:spPr>
        <p:txBody>
          <a:bodyPr wrap="square" lIns="90000" tIns="46800" rIns="90000" bIns="46800" rtlCol="0" anchor="b">
            <a:spAutoFit/>
          </a:bodyPr>
          <a:lstStyle/>
          <a:p>
            <a:r>
              <a:rPr lang="en-US" sz="1200" b="1">
                <a:latin typeface="Ubuntu" panose="020B0504030602030204" pitchFamily="34" charset="0"/>
              </a:rPr>
              <a:t>Title </a:t>
            </a:r>
          </a:p>
          <a:p>
            <a:r>
              <a:rPr lang="en-US" sz="1200">
                <a:latin typeface="Ubuntu" panose="020B0504030602030204" pitchFamily="34" charset="0"/>
              </a:rPr>
              <a:t>Ut </a:t>
            </a:r>
            <a:r>
              <a:rPr lang="en-US" sz="1200" err="1">
                <a:latin typeface="Ubuntu" panose="020B0504030602030204" pitchFamily="34" charset="0"/>
              </a:rPr>
              <a:t>enim</a:t>
            </a:r>
            <a:r>
              <a:rPr lang="en-US" sz="1200">
                <a:latin typeface="Ubuntu" panose="020B0504030602030204" pitchFamily="34" charset="0"/>
              </a:rPr>
              <a:t> ad minim </a:t>
            </a:r>
            <a:r>
              <a:rPr lang="en-US" sz="1200" err="1">
                <a:latin typeface="Ubuntu" panose="020B0504030602030204" pitchFamily="34" charset="0"/>
              </a:rPr>
              <a:t>veniam</a:t>
            </a:r>
            <a:r>
              <a:rPr lang="en-US" sz="1200">
                <a:latin typeface="Ubuntu" panose="020B0504030602030204" pitchFamily="34" charset="0"/>
              </a:rPr>
              <a:t>, </a:t>
            </a:r>
            <a:r>
              <a:rPr lang="en-US" sz="1200" err="1">
                <a:latin typeface="Ubuntu" panose="020B0504030602030204" pitchFamily="34" charset="0"/>
              </a:rPr>
              <a:t>quis</a:t>
            </a:r>
            <a:r>
              <a:rPr lang="en-US" sz="1200">
                <a:latin typeface="Ubuntu" panose="020B0504030602030204" pitchFamily="34" charset="0"/>
              </a:rPr>
              <a:t> </a:t>
            </a:r>
            <a:r>
              <a:rPr lang="en-US" sz="1200" err="1">
                <a:latin typeface="Ubuntu" panose="020B0504030602030204" pitchFamily="34" charset="0"/>
              </a:rPr>
              <a:t>nostrud</a:t>
            </a:r>
            <a:r>
              <a:rPr lang="en-US" sz="1200">
                <a:latin typeface="Ubuntu" panose="020B0504030602030204" pitchFamily="34" charset="0"/>
              </a:rPr>
              <a:t> exercitation </a:t>
            </a:r>
            <a:r>
              <a:rPr lang="en-US" sz="1200" err="1">
                <a:latin typeface="Ubuntu" panose="020B0504030602030204" pitchFamily="34" charset="0"/>
              </a:rPr>
              <a:t>ullamco</a:t>
            </a:r>
            <a:r>
              <a:rPr lang="en-US" sz="1200">
                <a:latin typeface="Ubuntu" panose="020B0504030602030204" pitchFamily="34" charset="0"/>
              </a:rPr>
              <a:t> </a:t>
            </a:r>
            <a:r>
              <a:rPr lang="en-US" sz="1200" err="1">
                <a:latin typeface="Ubuntu" panose="020B0504030602030204" pitchFamily="34" charset="0"/>
              </a:rPr>
              <a:t>laboris</a:t>
            </a:r>
            <a:r>
              <a:rPr lang="en-US" sz="1200">
                <a:latin typeface="Ubuntu" panose="020B0504030602030204" pitchFamily="34" charset="0"/>
              </a:rPr>
              <a:t> nisi </a:t>
            </a:r>
            <a:r>
              <a:rPr lang="en-US" sz="1200" err="1">
                <a:latin typeface="Ubuntu" panose="020B0504030602030204" pitchFamily="34" charset="0"/>
              </a:rPr>
              <a:t>ut</a:t>
            </a:r>
            <a:r>
              <a:rPr lang="en-US" sz="1200">
                <a:latin typeface="Ubuntu" panose="020B0504030602030204" pitchFamily="34" charset="0"/>
              </a:rPr>
              <a:t> </a:t>
            </a:r>
            <a:r>
              <a:rPr lang="en-US" sz="1200" err="1">
                <a:latin typeface="Ubuntu" panose="020B0504030602030204" pitchFamily="34" charset="0"/>
              </a:rPr>
              <a:t>aliquip</a:t>
            </a:r>
            <a:r>
              <a:rPr lang="en-US" sz="1200">
                <a:latin typeface="Ubuntu" panose="020B0504030602030204" pitchFamily="34" charset="0"/>
              </a:rPr>
              <a:t> ex </a:t>
            </a:r>
            <a:r>
              <a:rPr lang="en-US" sz="1200" err="1">
                <a:latin typeface="Ubuntu" panose="020B0504030602030204" pitchFamily="34" charset="0"/>
              </a:rPr>
              <a:t>ea</a:t>
            </a:r>
            <a:r>
              <a:rPr lang="en-US" sz="1200">
                <a:latin typeface="Ubuntu" panose="020B0504030602030204" pitchFamily="34" charset="0"/>
              </a:rPr>
              <a:t> </a:t>
            </a:r>
            <a:r>
              <a:rPr lang="en-US" sz="1200" err="1">
                <a:latin typeface="Ubuntu" panose="020B0504030602030204" pitchFamily="34" charset="0"/>
              </a:rPr>
              <a:t>commodo</a:t>
            </a:r>
            <a:r>
              <a:rPr lang="en-US" sz="1200">
                <a:latin typeface="Ubuntu" panose="020B0504030602030204" pitchFamily="34" charset="0"/>
              </a:rPr>
              <a:t> </a:t>
            </a:r>
            <a:r>
              <a:rPr lang="en-US" sz="1200" err="1">
                <a:latin typeface="Ubuntu" panose="020B0504030602030204" pitchFamily="34" charset="0"/>
              </a:rPr>
              <a:t>consequat</a:t>
            </a:r>
            <a:r>
              <a:rPr lang="en-US" sz="1200">
                <a:latin typeface="Ubuntu" panose="020B0504030602030204" pitchFamily="34" charset="0"/>
              </a:rPr>
              <a:t>.</a:t>
            </a:r>
          </a:p>
        </p:txBody>
      </p:sp>
      <p:sp>
        <p:nvSpPr>
          <p:cNvPr id="60" name="TextBox 59">
            <a:extLst>
              <a:ext uri="{FF2B5EF4-FFF2-40B4-BE49-F238E27FC236}">
                <a16:creationId xmlns:a16="http://schemas.microsoft.com/office/drawing/2014/main" id="{5B2DE6A2-651D-3745-8592-12407F7897AB}"/>
              </a:ext>
            </a:extLst>
          </p:cNvPr>
          <p:cNvSpPr txBox="1"/>
          <p:nvPr/>
        </p:nvSpPr>
        <p:spPr>
          <a:xfrm>
            <a:off x="4356100" y="1542106"/>
            <a:ext cx="1595438" cy="1941173"/>
          </a:xfrm>
          <a:prstGeom prst="rect">
            <a:avLst/>
          </a:prstGeom>
          <a:noFill/>
        </p:spPr>
        <p:txBody>
          <a:bodyPr wrap="square" lIns="90000" tIns="46800" rIns="90000" bIns="46800" rtlCol="0" anchor="b">
            <a:spAutoFit/>
          </a:bodyPr>
          <a:lstStyle/>
          <a:p>
            <a:r>
              <a:rPr lang="en-US" sz="1200" b="1">
                <a:latin typeface="Ubuntu" panose="020B0504030602030204" pitchFamily="34" charset="0"/>
              </a:rPr>
              <a:t>Title </a:t>
            </a:r>
          </a:p>
          <a:p>
            <a:r>
              <a:rPr lang="en-US" sz="1200">
                <a:latin typeface="Ubuntu" panose="020B0504030602030204" pitchFamily="34" charset="0"/>
              </a:rPr>
              <a:t>Sed </a:t>
            </a:r>
            <a:r>
              <a:rPr lang="en-US" sz="1200" err="1">
                <a:latin typeface="Ubuntu" panose="020B0504030602030204" pitchFamily="34" charset="0"/>
              </a:rPr>
              <a:t>ut</a:t>
            </a:r>
            <a:r>
              <a:rPr lang="en-US" sz="1200">
                <a:latin typeface="Ubuntu" panose="020B0504030602030204" pitchFamily="34" charset="0"/>
              </a:rPr>
              <a:t> </a:t>
            </a:r>
            <a:r>
              <a:rPr lang="en-US" sz="1200" err="1">
                <a:latin typeface="Ubuntu" panose="020B0504030602030204" pitchFamily="34" charset="0"/>
              </a:rPr>
              <a:t>perspiciatis</a:t>
            </a:r>
            <a:r>
              <a:rPr lang="en-US" sz="1200">
                <a:latin typeface="Ubuntu" panose="020B0504030602030204" pitchFamily="34" charset="0"/>
              </a:rPr>
              <a:t> </a:t>
            </a:r>
            <a:r>
              <a:rPr lang="en-US" sz="1200" err="1">
                <a:latin typeface="Ubuntu" panose="020B0504030602030204" pitchFamily="34" charset="0"/>
              </a:rPr>
              <a:t>unde</a:t>
            </a:r>
            <a:r>
              <a:rPr lang="en-US" sz="1200">
                <a:latin typeface="Ubuntu" panose="020B0504030602030204" pitchFamily="34" charset="0"/>
              </a:rPr>
              <a:t> </a:t>
            </a:r>
            <a:r>
              <a:rPr lang="en-US" sz="1200" err="1">
                <a:latin typeface="Ubuntu" panose="020B0504030602030204" pitchFamily="34" charset="0"/>
              </a:rPr>
              <a:t>omnis</a:t>
            </a:r>
            <a:r>
              <a:rPr lang="en-US" sz="1200">
                <a:latin typeface="Ubuntu" panose="020B0504030602030204" pitchFamily="34" charset="0"/>
              </a:rPr>
              <a:t> </a:t>
            </a:r>
            <a:r>
              <a:rPr lang="en-US" sz="1200" err="1">
                <a:latin typeface="Ubuntu" panose="020B0504030602030204" pitchFamily="34" charset="0"/>
              </a:rPr>
              <a:t>iste</a:t>
            </a:r>
            <a:r>
              <a:rPr lang="en-US" sz="1200">
                <a:latin typeface="Ubuntu" panose="020B0504030602030204" pitchFamily="34" charset="0"/>
              </a:rPr>
              <a:t> </a:t>
            </a:r>
            <a:r>
              <a:rPr lang="en-US" sz="1200" err="1">
                <a:latin typeface="Ubuntu" panose="020B0504030602030204" pitchFamily="34" charset="0"/>
              </a:rPr>
              <a:t>natus</a:t>
            </a:r>
            <a:r>
              <a:rPr lang="en-US" sz="1200">
                <a:latin typeface="Ubuntu" panose="020B0504030602030204" pitchFamily="34" charset="0"/>
              </a:rPr>
              <a:t> error sit </a:t>
            </a:r>
            <a:r>
              <a:rPr lang="en-US" sz="1200" err="1">
                <a:latin typeface="Ubuntu" panose="020B0504030602030204" pitchFamily="34" charset="0"/>
              </a:rPr>
              <a:t>voluptatem</a:t>
            </a:r>
            <a:r>
              <a:rPr lang="en-US" sz="1200">
                <a:latin typeface="Ubuntu" panose="020B0504030602030204" pitchFamily="34" charset="0"/>
              </a:rPr>
              <a:t> </a:t>
            </a:r>
            <a:r>
              <a:rPr lang="en-US" sz="1200" err="1">
                <a:latin typeface="Ubuntu" panose="020B0504030602030204" pitchFamily="34" charset="0"/>
              </a:rPr>
              <a:t>accusantium</a:t>
            </a:r>
            <a:r>
              <a:rPr lang="en-US" sz="1200">
                <a:latin typeface="Ubuntu" panose="020B0504030602030204" pitchFamily="34" charset="0"/>
              </a:rPr>
              <a:t> </a:t>
            </a:r>
            <a:r>
              <a:rPr lang="en-US" sz="1200" err="1">
                <a:latin typeface="Ubuntu" panose="020B0504030602030204" pitchFamily="34" charset="0"/>
              </a:rPr>
              <a:t>doloremque</a:t>
            </a:r>
            <a:r>
              <a:rPr lang="en-US" sz="1200">
                <a:latin typeface="Ubuntu" panose="020B0504030602030204" pitchFamily="34" charset="0"/>
              </a:rPr>
              <a:t> </a:t>
            </a:r>
            <a:r>
              <a:rPr lang="en-US" sz="1200" err="1">
                <a:latin typeface="Ubuntu" panose="020B0504030602030204" pitchFamily="34" charset="0"/>
              </a:rPr>
              <a:t>laudantium</a:t>
            </a:r>
            <a:r>
              <a:rPr lang="en-US" sz="1200">
                <a:latin typeface="Ubuntu" panose="020B0504030602030204" pitchFamily="34" charset="0"/>
              </a:rPr>
              <a:t>, </a:t>
            </a:r>
            <a:r>
              <a:rPr lang="en-US" sz="1200" err="1">
                <a:latin typeface="Ubuntu" panose="020B0504030602030204" pitchFamily="34" charset="0"/>
              </a:rPr>
              <a:t>totam</a:t>
            </a:r>
            <a:r>
              <a:rPr lang="en-US" sz="1200">
                <a:latin typeface="Ubuntu" panose="020B0504030602030204" pitchFamily="34" charset="0"/>
              </a:rPr>
              <a:t> rem </a:t>
            </a:r>
            <a:r>
              <a:rPr lang="en-US" sz="1200" err="1">
                <a:latin typeface="Ubuntu" panose="020B0504030602030204" pitchFamily="34" charset="0"/>
              </a:rPr>
              <a:t>aperiam</a:t>
            </a:r>
            <a:r>
              <a:rPr lang="en-US" sz="1200">
                <a:latin typeface="Ubuntu" panose="020B0504030602030204" pitchFamily="34" charset="0"/>
              </a:rPr>
              <a:t>, </a:t>
            </a:r>
            <a:r>
              <a:rPr lang="en-US" sz="1200" err="1">
                <a:latin typeface="Ubuntu" panose="020B0504030602030204" pitchFamily="34" charset="0"/>
              </a:rPr>
              <a:t>eaque</a:t>
            </a:r>
            <a:r>
              <a:rPr lang="en-US" sz="1200">
                <a:latin typeface="Ubuntu" panose="020B0504030602030204" pitchFamily="34" charset="0"/>
              </a:rPr>
              <a:t> </a:t>
            </a:r>
            <a:r>
              <a:rPr lang="en-US" sz="1200" err="1">
                <a:latin typeface="Ubuntu" panose="020B0504030602030204" pitchFamily="34" charset="0"/>
              </a:rPr>
              <a:t>ipsa</a:t>
            </a:r>
            <a:r>
              <a:rPr lang="en-US" sz="1200">
                <a:latin typeface="Ubuntu" panose="020B0504030602030204" pitchFamily="34" charset="0"/>
              </a:rPr>
              <a:t>.</a:t>
            </a:r>
          </a:p>
        </p:txBody>
      </p:sp>
      <p:sp>
        <p:nvSpPr>
          <p:cNvPr id="61" name="TextBox 60">
            <a:extLst>
              <a:ext uri="{FF2B5EF4-FFF2-40B4-BE49-F238E27FC236}">
                <a16:creationId xmlns:a16="http://schemas.microsoft.com/office/drawing/2014/main" id="{D857E57E-0EC1-EB42-8F43-F88C66088AC4}"/>
              </a:ext>
            </a:extLst>
          </p:cNvPr>
          <p:cNvSpPr txBox="1"/>
          <p:nvPr/>
        </p:nvSpPr>
        <p:spPr>
          <a:xfrm>
            <a:off x="6240016" y="1357440"/>
            <a:ext cx="1595438" cy="2125839"/>
          </a:xfrm>
          <a:prstGeom prst="rect">
            <a:avLst/>
          </a:prstGeom>
          <a:noFill/>
        </p:spPr>
        <p:txBody>
          <a:bodyPr wrap="square" lIns="90000" tIns="46800" rIns="90000" bIns="46800" rtlCol="0" anchor="b">
            <a:spAutoFit/>
          </a:bodyPr>
          <a:lstStyle/>
          <a:p>
            <a:r>
              <a:rPr lang="en-US" sz="1200" b="1">
                <a:latin typeface="Ubuntu" panose="020B0504030602030204" pitchFamily="34" charset="0"/>
              </a:rPr>
              <a:t>Title </a:t>
            </a:r>
          </a:p>
          <a:p>
            <a:r>
              <a:rPr lang="en-US" sz="1200">
                <a:latin typeface="Ubuntu" panose="020B0504030602030204" pitchFamily="34" charset="0"/>
              </a:rPr>
              <a:t>Nemo </a:t>
            </a:r>
            <a:r>
              <a:rPr lang="en-US" sz="1200" err="1">
                <a:latin typeface="Ubuntu" panose="020B0504030602030204" pitchFamily="34" charset="0"/>
              </a:rPr>
              <a:t>enim</a:t>
            </a:r>
            <a:r>
              <a:rPr lang="en-US" sz="1200">
                <a:latin typeface="Ubuntu" panose="020B0504030602030204" pitchFamily="34" charset="0"/>
              </a:rPr>
              <a:t> </a:t>
            </a:r>
            <a:r>
              <a:rPr lang="en-US" sz="1200" err="1">
                <a:latin typeface="Ubuntu" panose="020B0504030602030204" pitchFamily="34" charset="0"/>
              </a:rPr>
              <a:t>ipsam</a:t>
            </a:r>
            <a:r>
              <a:rPr lang="en-US" sz="1200">
                <a:latin typeface="Ubuntu" panose="020B0504030602030204" pitchFamily="34" charset="0"/>
              </a:rPr>
              <a:t> </a:t>
            </a:r>
            <a:r>
              <a:rPr lang="en-US" sz="1200" err="1">
                <a:latin typeface="Ubuntu" panose="020B0504030602030204" pitchFamily="34" charset="0"/>
              </a:rPr>
              <a:t>voluptatem</a:t>
            </a:r>
            <a:r>
              <a:rPr lang="en-US" sz="1200">
                <a:latin typeface="Ubuntu" panose="020B0504030602030204" pitchFamily="34" charset="0"/>
              </a:rPr>
              <a:t> </a:t>
            </a:r>
            <a:r>
              <a:rPr lang="en-US" sz="1200" err="1">
                <a:latin typeface="Ubuntu" panose="020B0504030602030204" pitchFamily="34" charset="0"/>
              </a:rPr>
              <a:t>quia</a:t>
            </a:r>
            <a:r>
              <a:rPr lang="en-US" sz="1200">
                <a:latin typeface="Ubuntu" panose="020B0504030602030204" pitchFamily="34" charset="0"/>
              </a:rPr>
              <a:t> </a:t>
            </a:r>
            <a:r>
              <a:rPr lang="en-US" sz="1200" err="1">
                <a:latin typeface="Ubuntu" panose="020B0504030602030204" pitchFamily="34" charset="0"/>
              </a:rPr>
              <a:t>voluptas</a:t>
            </a:r>
            <a:r>
              <a:rPr lang="en-US" sz="1200">
                <a:latin typeface="Ubuntu" panose="020B0504030602030204" pitchFamily="34" charset="0"/>
              </a:rPr>
              <a:t> sit </a:t>
            </a:r>
            <a:r>
              <a:rPr lang="en-US" sz="1200" err="1">
                <a:latin typeface="Ubuntu" panose="020B0504030602030204" pitchFamily="34" charset="0"/>
              </a:rPr>
              <a:t>aspernatur</a:t>
            </a:r>
            <a:r>
              <a:rPr lang="en-US" sz="1200">
                <a:latin typeface="Ubuntu" panose="020B0504030602030204" pitchFamily="34" charset="0"/>
              </a:rPr>
              <a:t> </a:t>
            </a:r>
            <a:r>
              <a:rPr lang="en-US" sz="1200" err="1">
                <a:latin typeface="Ubuntu" panose="020B0504030602030204" pitchFamily="34" charset="0"/>
              </a:rPr>
              <a:t>aut</a:t>
            </a:r>
            <a:r>
              <a:rPr lang="en-US" sz="1200">
                <a:latin typeface="Ubuntu" panose="020B0504030602030204" pitchFamily="34" charset="0"/>
              </a:rPr>
              <a:t> </a:t>
            </a:r>
            <a:r>
              <a:rPr lang="en-US" sz="1200" err="1">
                <a:latin typeface="Ubuntu" panose="020B0504030602030204" pitchFamily="34" charset="0"/>
              </a:rPr>
              <a:t>odit</a:t>
            </a:r>
            <a:r>
              <a:rPr lang="en-US" sz="1200">
                <a:latin typeface="Ubuntu" panose="020B0504030602030204" pitchFamily="34" charset="0"/>
              </a:rPr>
              <a:t> </a:t>
            </a:r>
            <a:r>
              <a:rPr lang="en-US" sz="1200" err="1">
                <a:latin typeface="Ubuntu" panose="020B0504030602030204" pitchFamily="34" charset="0"/>
              </a:rPr>
              <a:t>aut</a:t>
            </a:r>
            <a:r>
              <a:rPr lang="en-US" sz="1200">
                <a:latin typeface="Ubuntu" panose="020B0504030602030204" pitchFamily="34" charset="0"/>
              </a:rPr>
              <a:t> fugit, sed </a:t>
            </a:r>
            <a:r>
              <a:rPr lang="en-US" sz="1200" err="1">
                <a:latin typeface="Ubuntu" panose="020B0504030602030204" pitchFamily="34" charset="0"/>
              </a:rPr>
              <a:t>quia</a:t>
            </a:r>
            <a:r>
              <a:rPr lang="en-US" sz="1200">
                <a:latin typeface="Ubuntu" panose="020B0504030602030204" pitchFamily="34" charset="0"/>
              </a:rPr>
              <a:t> </a:t>
            </a:r>
            <a:r>
              <a:rPr lang="en-US" sz="1200" err="1">
                <a:latin typeface="Ubuntu" panose="020B0504030602030204" pitchFamily="34" charset="0"/>
              </a:rPr>
              <a:t>consequuntur</a:t>
            </a:r>
            <a:r>
              <a:rPr lang="en-US" sz="1200">
                <a:latin typeface="Ubuntu" panose="020B0504030602030204" pitchFamily="34" charset="0"/>
              </a:rPr>
              <a:t> </a:t>
            </a:r>
            <a:r>
              <a:rPr lang="en-US" sz="1200" err="1">
                <a:latin typeface="Ubuntu" panose="020B0504030602030204" pitchFamily="34" charset="0"/>
              </a:rPr>
              <a:t>magni</a:t>
            </a:r>
            <a:r>
              <a:rPr lang="en-US" sz="1200">
                <a:latin typeface="Ubuntu" panose="020B0504030602030204" pitchFamily="34" charset="0"/>
              </a:rPr>
              <a:t> </a:t>
            </a:r>
            <a:r>
              <a:rPr lang="en-US" sz="1200" err="1">
                <a:latin typeface="Ubuntu" panose="020B0504030602030204" pitchFamily="34" charset="0"/>
              </a:rPr>
              <a:t>dolores</a:t>
            </a:r>
            <a:r>
              <a:rPr lang="en-US" sz="1200">
                <a:latin typeface="Ubuntu" panose="020B0504030602030204" pitchFamily="34" charset="0"/>
              </a:rPr>
              <a:t> </a:t>
            </a:r>
            <a:r>
              <a:rPr lang="en-US" sz="1200" err="1">
                <a:latin typeface="Ubuntu" panose="020B0504030602030204" pitchFamily="34" charset="0"/>
              </a:rPr>
              <a:t>eos</a:t>
            </a:r>
            <a:r>
              <a:rPr lang="en-US" sz="1200">
                <a:latin typeface="Ubuntu" panose="020B0504030602030204" pitchFamily="34" charset="0"/>
              </a:rPr>
              <a:t> qui </a:t>
            </a:r>
            <a:r>
              <a:rPr lang="en-US" sz="1200" err="1">
                <a:latin typeface="Ubuntu" panose="020B0504030602030204" pitchFamily="34" charset="0"/>
              </a:rPr>
              <a:t>ratione</a:t>
            </a:r>
            <a:r>
              <a:rPr lang="en-US" sz="1200">
                <a:latin typeface="Ubuntu" panose="020B0504030602030204" pitchFamily="34" charset="0"/>
              </a:rPr>
              <a:t> </a:t>
            </a:r>
            <a:r>
              <a:rPr lang="en-US" sz="1200" err="1">
                <a:latin typeface="Ubuntu" panose="020B0504030602030204" pitchFamily="34" charset="0"/>
              </a:rPr>
              <a:t>voluptatem</a:t>
            </a:r>
            <a:r>
              <a:rPr lang="en-US" sz="1200">
                <a:latin typeface="Ubuntu" panose="020B0504030602030204" pitchFamily="34" charset="0"/>
              </a:rPr>
              <a:t> </a:t>
            </a:r>
            <a:r>
              <a:rPr lang="en-US" sz="1200" err="1">
                <a:latin typeface="Ubuntu" panose="020B0504030602030204" pitchFamily="34" charset="0"/>
              </a:rPr>
              <a:t>sequi</a:t>
            </a:r>
            <a:r>
              <a:rPr lang="en-US" sz="1200">
                <a:latin typeface="Ubuntu" panose="020B0504030602030204" pitchFamily="34" charset="0"/>
              </a:rPr>
              <a:t> </a:t>
            </a:r>
            <a:r>
              <a:rPr lang="en-US" sz="1200" err="1">
                <a:latin typeface="Ubuntu" panose="020B0504030602030204" pitchFamily="34" charset="0"/>
              </a:rPr>
              <a:t>nesciunt</a:t>
            </a:r>
            <a:r>
              <a:rPr lang="en-US" sz="1200">
                <a:latin typeface="Ubuntu" panose="020B0504030602030204" pitchFamily="34" charset="0"/>
              </a:rPr>
              <a:t>.</a:t>
            </a:r>
          </a:p>
        </p:txBody>
      </p:sp>
      <p:sp>
        <p:nvSpPr>
          <p:cNvPr id="62" name="TextBox 61">
            <a:extLst>
              <a:ext uri="{FF2B5EF4-FFF2-40B4-BE49-F238E27FC236}">
                <a16:creationId xmlns:a16="http://schemas.microsoft.com/office/drawing/2014/main" id="{5B160D52-9C3C-664E-9208-6404AF0816A6}"/>
              </a:ext>
            </a:extLst>
          </p:cNvPr>
          <p:cNvSpPr txBox="1"/>
          <p:nvPr/>
        </p:nvSpPr>
        <p:spPr>
          <a:xfrm>
            <a:off x="8129926" y="2096102"/>
            <a:ext cx="1595438" cy="1387176"/>
          </a:xfrm>
          <a:prstGeom prst="rect">
            <a:avLst/>
          </a:prstGeom>
          <a:noFill/>
        </p:spPr>
        <p:txBody>
          <a:bodyPr wrap="square" lIns="90000" tIns="46800" rIns="90000" bIns="46800" rtlCol="0" anchor="b">
            <a:spAutoFit/>
          </a:bodyPr>
          <a:lstStyle/>
          <a:p>
            <a:r>
              <a:rPr lang="en-US" sz="1200" b="1">
                <a:latin typeface="Ubuntu" panose="020B0504030602030204" pitchFamily="34" charset="0"/>
              </a:rPr>
              <a:t>Title </a:t>
            </a:r>
          </a:p>
          <a:p>
            <a:r>
              <a:rPr lang="en-US" sz="1200">
                <a:latin typeface="Ubuntu" panose="020B0504030602030204" pitchFamily="34" charset="0"/>
              </a:rPr>
              <a:t>Duis </a:t>
            </a:r>
            <a:r>
              <a:rPr lang="en-US" sz="1200" err="1">
                <a:latin typeface="Ubuntu" panose="020B0504030602030204" pitchFamily="34" charset="0"/>
              </a:rPr>
              <a:t>aute</a:t>
            </a:r>
            <a:r>
              <a:rPr lang="en-US" sz="1200">
                <a:latin typeface="Ubuntu" panose="020B0504030602030204" pitchFamily="34" charset="0"/>
              </a:rPr>
              <a:t> </a:t>
            </a:r>
            <a:r>
              <a:rPr lang="en-US" sz="1200" err="1">
                <a:latin typeface="Ubuntu" panose="020B0504030602030204" pitchFamily="34" charset="0"/>
              </a:rPr>
              <a:t>irure</a:t>
            </a:r>
            <a:r>
              <a:rPr lang="en-US" sz="1200">
                <a:latin typeface="Ubuntu" panose="020B0504030602030204" pitchFamily="34" charset="0"/>
              </a:rPr>
              <a:t> dolor in </a:t>
            </a:r>
            <a:r>
              <a:rPr lang="en-US" sz="1200" err="1">
                <a:latin typeface="Ubuntu" panose="020B0504030602030204" pitchFamily="34" charset="0"/>
              </a:rPr>
              <a:t>reprehenderit</a:t>
            </a:r>
            <a:r>
              <a:rPr lang="en-US" sz="1200">
                <a:latin typeface="Ubuntu" panose="020B0504030602030204" pitchFamily="34" charset="0"/>
              </a:rPr>
              <a:t> in </a:t>
            </a:r>
            <a:r>
              <a:rPr lang="en-US" sz="1200" err="1">
                <a:latin typeface="Ubuntu" panose="020B0504030602030204" pitchFamily="34" charset="0"/>
              </a:rPr>
              <a:t>voluptate</a:t>
            </a:r>
            <a:r>
              <a:rPr lang="en-US" sz="1200">
                <a:latin typeface="Ubuntu" panose="020B0504030602030204" pitchFamily="34" charset="0"/>
              </a:rPr>
              <a:t> </a:t>
            </a:r>
            <a:r>
              <a:rPr lang="en-US" sz="1200" err="1">
                <a:latin typeface="Ubuntu" panose="020B0504030602030204" pitchFamily="34" charset="0"/>
              </a:rPr>
              <a:t>velit</a:t>
            </a:r>
            <a:r>
              <a:rPr lang="en-US" sz="1200">
                <a:latin typeface="Ubuntu" panose="020B0504030602030204" pitchFamily="34" charset="0"/>
              </a:rPr>
              <a:t> </a:t>
            </a:r>
            <a:r>
              <a:rPr lang="en-US" sz="1200" err="1">
                <a:latin typeface="Ubuntu" panose="020B0504030602030204" pitchFamily="34" charset="0"/>
              </a:rPr>
              <a:t>esse</a:t>
            </a:r>
            <a:r>
              <a:rPr lang="en-US" sz="1200">
                <a:latin typeface="Ubuntu" panose="020B0504030602030204" pitchFamily="34" charset="0"/>
              </a:rPr>
              <a:t> </a:t>
            </a:r>
            <a:r>
              <a:rPr lang="en-US" sz="1200" err="1">
                <a:latin typeface="Ubuntu" panose="020B0504030602030204" pitchFamily="34" charset="0"/>
              </a:rPr>
              <a:t>cillum</a:t>
            </a:r>
            <a:r>
              <a:rPr lang="en-US" sz="1200">
                <a:latin typeface="Ubuntu" panose="020B0504030602030204" pitchFamily="34" charset="0"/>
              </a:rPr>
              <a:t> dolore </a:t>
            </a:r>
            <a:r>
              <a:rPr lang="en-US" sz="1200" err="1">
                <a:latin typeface="Ubuntu" panose="020B0504030602030204" pitchFamily="34" charset="0"/>
              </a:rPr>
              <a:t>eu</a:t>
            </a:r>
            <a:r>
              <a:rPr lang="en-US" sz="1200">
                <a:latin typeface="Ubuntu" panose="020B0504030602030204" pitchFamily="34" charset="0"/>
              </a:rPr>
              <a:t> </a:t>
            </a:r>
            <a:r>
              <a:rPr lang="en-US" sz="1200" err="1">
                <a:latin typeface="Ubuntu" panose="020B0504030602030204" pitchFamily="34" charset="0"/>
              </a:rPr>
              <a:t>fugiat</a:t>
            </a:r>
            <a:r>
              <a:rPr lang="en-US" sz="1200">
                <a:latin typeface="Ubuntu" panose="020B0504030602030204" pitchFamily="34" charset="0"/>
              </a:rPr>
              <a:t> </a:t>
            </a:r>
            <a:r>
              <a:rPr lang="en-US" sz="1200" err="1">
                <a:latin typeface="Ubuntu" panose="020B0504030602030204" pitchFamily="34" charset="0"/>
              </a:rPr>
              <a:t>nulla</a:t>
            </a:r>
            <a:r>
              <a:rPr lang="en-US" sz="1200">
                <a:latin typeface="Ubuntu" panose="020B0504030602030204" pitchFamily="34" charset="0"/>
              </a:rPr>
              <a:t> </a:t>
            </a:r>
            <a:r>
              <a:rPr lang="en-US" sz="1200" err="1">
                <a:latin typeface="Ubuntu" panose="020B0504030602030204" pitchFamily="34" charset="0"/>
              </a:rPr>
              <a:t>pariatur</a:t>
            </a:r>
            <a:r>
              <a:rPr lang="en-US" sz="1200">
                <a:latin typeface="Ubuntu" panose="020B0504030602030204" pitchFamily="34" charset="0"/>
              </a:rPr>
              <a:t>. </a:t>
            </a:r>
          </a:p>
        </p:txBody>
      </p:sp>
      <p:sp>
        <p:nvSpPr>
          <p:cNvPr id="63" name="TextBox 62">
            <a:extLst>
              <a:ext uri="{FF2B5EF4-FFF2-40B4-BE49-F238E27FC236}">
                <a16:creationId xmlns:a16="http://schemas.microsoft.com/office/drawing/2014/main" id="{88552523-BA54-CB4E-8649-83B8CC4114BA}"/>
              </a:ext>
            </a:extLst>
          </p:cNvPr>
          <p:cNvSpPr txBox="1"/>
          <p:nvPr/>
        </p:nvSpPr>
        <p:spPr>
          <a:xfrm>
            <a:off x="10013950" y="2096102"/>
            <a:ext cx="1595438" cy="1387176"/>
          </a:xfrm>
          <a:prstGeom prst="rect">
            <a:avLst/>
          </a:prstGeom>
          <a:noFill/>
        </p:spPr>
        <p:txBody>
          <a:bodyPr wrap="square" lIns="90000" tIns="46800" rIns="90000" bIns="46800" rtlCol="0" anchor="b">
            <a:spAutoFit/>
          </a:bodyPr>
          <a:lstStyle/>
          <a:p>
            <a:r>
              <a:rPr lang="en-US" sz="1200" b="1">
                <a:latin typeface="Ubuntu" panose="020B0504030602030204" pitchFamily="34" charset="0"/>
              </a:rPr>
              <a:t>Title </a:t>
            </a:r>
          </a:p>
          <a:p>
            <a:r>
              <a:rPr lang="en-US" sz="1200" err="1">
                <a:latin typeface="Ubuntu" panose="020B0504030602030204" pitchFamily="34" charset="0"/>
              </a:rPr>
              <a:t>Excepteur</a:t>
            </a:r>
            <a:r>
              <a:rPr lang="en-US" sz="1200">
                <a:latin typeface="Ubuntu" panose="020B0504030602030204" pitchFamily="34" charset="0"/>
              </a:rPr>
              <a:t> </a:t>
            </a:r>
            <a:r>
              <a:rPr lang="en-US" sz="1200" err="1">
                <a:latin typeface="Ubuntu" panose="020B0504030602030204" pitchFamily="34" charset="0"/>
              </a:rPr>
              <a:t>sint</a:t>
            </a:r>
            <a:r>
              <a:rPr lang="en-US" sz="1200">
                <a:latin typeface="Ubuntu" panose="020B0504030602030204" pitchFamily="34" charset="0"/>
              </a:rPr>
              <a:t> </a:t>
            </a:r>
            <a:r>
              <a:rPr lang="en-US" sz="1200" err="1">
                <a:latin typeface="Ubuntu" panose="020B0504030602030204" pitchFamily="34" charset="0"/>
              </a:rPr>
              <a:t>occaecat</a:t>
            </a:r>
            <a:r>
              <a:rPr lang="en-US" sz="1200">
                <a:latin typeface="Ubuntu" panose="020B0504030602030204" pitchFamily="34" charset="0"/>
              </a:rPr>
              <a:t> </a:t>
            </a:r>
            <a:r>
              <a:rPr lang="en-US" sz="1200" err="1">
                <a:latin typeface="Ubuntu" panose="020B0504030602030204" pitchFamily="34" charset="0"/>
              </a:rPr>
              <a:t>cupidatat</a:t>
            </a:r>
            <a:r>
              <a:rPr lang="en-US" sz="1200">
                <a:latin typeface="Ubuntu" panose="020B0504030602030204" pitchFamily="34" charset="0"/>
              </a:rPr>
              <a:t> non </a:t>
            </a:r>
            <a:r>
              <a:rPr lang="en-US" sz="1200" err="1">
                <a:latin typeface="Ubuntu" panose="020B0504030602030204" pitchFamily="34" charset="0"/>
              </a:rPr>
              <a:t>proident</a:t>
            </a:r>
            <a:r>
              <a:rPr lang="en-US" sz="1200">
                <a:latin typeface="Ubuntu" panose="020B0504030602030204" pitchFamily="34" charset="0"/>
              </a:rPr>
              <a:t>, sunt in culpa qui </a:t>
            </a:r>
            <a:r>
              <a:rPr lang="en-US" sz="1200" err="1">
                <a:latin typeface="Ubuntu" panose="020B0504030602030204" pitchFamily="34" charset="0"/>
              </a:rPr>
              <a:t>officia</a:t>
            </a:r>
            <a:r>
              <a:rPr lang="en-US" sz="1200">
                <a:latin typeface="Ubuntu" panose="020B0504030602030204" pitchFamily="34" charset="0"/>
              </a:rPr>
              <a:t> </a:t>
            </a:r>
            <a:r>
              <a:rPr lang="en-US" sz="1200" err="1">
                <a:latin typeface="Ubuntu" panose="020B0504030602030204" pitchFamily="34" charset="0"/>
              </a:rPr>
              <a:t>deserunt</a:t>
            </a:r>
            <a:r>
              <a:rPr lang="en-US" sz="1200">
                <a:latin typeface="Ubuntu" panose="020B0504030602030204" pitchFamily="34" charset="0"/>
              </a:rPr>
              <a:t> </a:t>
            </a:r>
            <a:r>
              <a:rPr lang="en-US" sz="1200" err="1">
                <a:latin typeface="Ubuntu" panose="020B0504030602030204" pitchFamily="34" charset="0"/>
              </a:rPr>
              <a:t>mollit</a:t>
            </a:r>
            <a:r>
              <a:rPr lang="en-US" sz="1200">
                <a:latin typeface="Ubuntu" panose="020B0504030602030204" pitchFamily="34" charset="0"/>
              </a:rPr>
              <a:t> </a:t>
            </a:r>
            <a:r>
              <a:rPr lang="en-US" sz="1200" err="1">
                <a:latin typeface="Ubuntu" panose="020B0504030602030204" pitchFamily="34" charset="0"/>
              </a:rPr>
              <a:t>anim</a:t>
            </a:r>
            <a:r>
              <a:rPr lang="en-US" sz="1200">
                <a:latin typeface="Ubuntu" panose="020B0504030602030204" pitchFamily="34" charset="0"/>
              </a:rPr>
              <a:t> id </a:t>
            </a:r>
            <a:r>
              <a:rPr lang="en-US" sz="1200" err="1">
                <a:latin typeface="Ubuntu" panose="020B0504030602030204" pitchFamily="34" charset="0"/>
              </a:rPr>
              <a:t>est</a:t>
            </a:r>
            <a:r>
              <a:rPr lang="en-US" sz="1200">
                <a:latin typeface="Ubuntu" panose="020B0504030602030204" pitchFamily="34" charset="0"/>
              </a:rPr>
              <a:t> </a:t>
            </a:r>
            <a:r>
              <a:rPr lang="en-US" sz="1200" err="1">
                <a:latin typeface="Ubuntu" panose="020B0504030602030204" pitchFamily="34" charset="0"/>
              </a:rPr>
              <a:t>laborum</a:t>
            </a:r>
            <a:r>
              <a:rPr lang="en-US" sz="1200">
                <a:latin typeface="Ubuntu" panose="020B0504030602030204" pitchFamily="34" charset="0"/>
              </a:rPr>
              <a:t>.</a:t>
            </a:r>
          </a:p>
        </p:txBody>
      </p:sp>
      <p:sp>
        <p:nvSpPr>
          <p:cNvPr id="64" name="TextBox 63">
            <a:extLst>
              <a:ext uri="{FF2B5EF4-FFF2-40B4-BE49-F238E27FC236}">
                <a16:creationId xmlns:a16="http://schemas.microsoft.com/office/drawing/2014/main" id="{8E19B225-FDD2-304A-8E87-769A52A68CEC}"/>
              </a:ext>
            </a:extLst>
          </p:cNvPr>
          <p:cNvSpPr txBox="1"/>
          <p:nvPr/>
        </p:nvSpPr>
        <p:spPr>
          <a:xfrm>
            <a:off x="584200" y="3986372"/>
            <a:ext cx="1595438" cy="1017844"/>
          </a:xfrm>
          <a:prstGeom prst="rect">
            <a:avLst/>
          </a:prstGeom>
          <a:noFill/>
        </p:spPr>
        <p:txBody>
          <a:bodyPr wrap="square" lIns="90000" tIns="46800" rIns="90000" bIns="46800" rtlCol="0" anchor="t">
            <a:spAutoFit/>
          </a:bodyPr>
          <a:lstStyle/>
          <a:p>
            <a:pPr marL="171450" indent="-171450">
              <a:buFont typeface="Arial" panose="020B0604020202020204" pitchFamily="34" charset="0"/>
              <a:buChar char="•"/>
            </a:pPr>
            <a:r>
              <a:rPr lang="en-US" sz="1200">
                <a:latin typeface="Ubuntu" panose="020B0504030602030204" pitchFamily="34" charset="0"/>
              </a:rPr>
              <a:t>Goal</a:t>
            </a:r>
          </a:p>
          <a:p>
            <a:pPr marL="171450" indent="-171450">
              <a:buFont typeface="Arial" panose="020B0604020202020204" pitchFamily="34" charset="0"/>
              <a:buChar char="•"/>
            </a:pPr>
            <a:r>
              <a:rPr lang="en-US" sz="1200">
                <a:latin typeface="Ubuntu" panose="020B0504030602030204" pitchFamily="34" charset="0"/>
              </a:rPr>
              <a:t>Outcome</a:t>
            </a:r>
          </a:p>
          <a:p>
            <a:pPr marL="171450" indent="-171450">
              <a:buFont typeface="Arial" panose="020B0604020202020204" pitchFamily="34" charset="0"/>
              <a:buChar char="•"/>
            </a:pPr>
            <a:r>
              <a:rPr lang="en-US" sz="1200">
                <a:latin typeface="Ubuntu" panose="020B0504030602030204" pitchFamily="34" charset="0"/>
              </a:rPr>
              <a:t>Deliverable</a:t>
            </a:r>
          </a:p>
          <a:p>
            <a:pPr marL="171450" indent="-171450">
              <a:buFont typeface="Arial" panose="020B0604020202020204" pitchFamily="34" charset="0"/>
              <a:buChar char="•"/>
            </a:pPr>
            <a:r>
              <a:rPr lang="en-US" sz="1200">
                <a:latin typeface="Ubuntu" panose="020B0504030602030204" pitchFamily="34" charset="0"/>
              </a:rPr>
              <a:t>Result</a:t>
            </a:r>
          </a:p>
          <a:p>
            <a:pPr marL="171450" indent="-171450">
              <a:buFont typeface="Arial" panose="020B0604020202020204" pitchFamily="34" charset="0"/>
              <a:buChar char="•"/>
            </a:pPr>
            <a:r>
              <a:rPr lang="en-US" sz="1200">
                <a:latin typeface="Ubuntu" panose="020B0504030602030204" pitchFamily="34" charset="0"/>
              </a:rPr>
              <a:t>Review</a:t>
            </a:r>
          </a:p>
        </p:txBody>
      </p:sp>
      <p:sp>
        <p:nvSpPr>
          <p:cNvPr id="65" name="TextBox 64">
            <a:extLst>
              <a:ext uri="{FF2B5EF4-FFF2-40B4-BE49-F238E27FC236}">
                <a16:creationId xmlns:a16="http://schemas.microsoft.com/office/drawing/2014/main" id="{10767F50-7BB3-A045-9DAB-78A4BD1E43FF}"/>
              </a:ext>
            </a:extLst>
          </p:cNvPr>
          <p:cNvSpPr txBox="1"/>
          <p:nvPr/>
        </p:nvSpPr>
        <p:spPr>
          <a:xfrm>
            <a:off x="2470150" y="3986372"/>
            <a:ext cx="1595438" cy="1017844"/>
          </a:xfrm>
          <a:prstGeom prst="rect">
            <a:avLst/>
          </a:prstGeom>
          <a:noFill/>
        </p:spPr>
        <p:txBody>
          <a:bodyPr wrap="square" lIns="90000" tIns="46800" rIns="90000" bIns="46800" rtlCol="0" anchor="t">
            <a:spAutoFit/>
          </a:bodyPr>
          <a:lstStyle/>
          <a:p>
            <a:pPr marL="171450" indent="-171450">
              <a:buFont typeface="Arial" panose="020B0604020202020204" pitchFamily="34" charset="0"/>
              <a:buChar char="•"/>
            </a:pPr>
            <a:r>
              <a:rPr lang="en-US" sz="1200">
                <a:latin typeface="Ubuntu" panose="020B0504030602030204" pitchFamily="34" charset="0"/>
              </a:rPr>
              <a:t>Goal</a:t>
            </a:r>
          </a:p>
          <a:p>
            <a:pPr marL="171450" indent="-171450">
              <a:buFont typeface="Arial" panose="020B0604020202020204" pitchFamily="34" charset="0"/>
              <a:buChar char="•"/>
            </a:pPr>
            <a:r>
              <a:rPr lang="en-US" sz="1200">
                <a:latin typeface="Ubuntu" panose="020B0504030602030204" pitchFamily="34" charset="0"/>
              </a:rPr>
              <a:t>Outcome</a:t>
            </a:r>
          </a:p>
          <a:p>
            <a:pPr marL="171450" indent="-171450">
              <a:buFont typeface="Arial" panose="020B0604020202020204" pitchFamily="34" charset="0"/>
              <a:buChar char="•"/>
            </a:pPr>
            <a:r>
              <a:rPr lang="en-US" sz="1200">
                <a:latin typeface="Ubuntu" panose="020B0504030602030204" pitchFamily="34" charset="0"/>
              </a:rPr>
              <a:t>Deliverable</a:t>
            </a:r>
          </a:p>
          <a:p>
            <a:pPr marL="171450" indent="-171450">
              <a:buFont typeface="Arial" panose="020B0604020202020204" pitchFamily="34" charset="0"/>
              <a:buChar char="•"/>
            </a:pPr>
            <a:r>
              <a:rPr lang="en-US" sz="1200">
                <a:latin typeface="Ubuntu" panose="020B0504030602030204" pitchFamily="34" charset="0"/>
              </a:rPr>
              <a:t>Result</a:t>
            </a:r>
          </a:p>
          <a:p>
            <a:pPr marL="171450" indent="-171450">
              <a:buFont typeface="Arial" panose="020B0604020202020204" pitchFamily="34" charset="0"/>
              <a:buChar char="•"/>
            </a:pPr>
            <a:r>
              <a:rPr lang="en-US" sz="1200">
                <a:latin typeface="Ubuntu" panose="020B0504030602030204" pitchFamily="34" charset="0"/>
              </a:rPr>
              <a:t>Review</a:t>
            </a:r>
          </a:p>
        </p:txBody>
      </p:sp>
      <p:sp>
        <p:nvSpPr>
          <p:cNvPr id="66" name="TextBox 65">
            <a:extLst>
              <a:ext uri="{FF2B5EF4-FFF2-40B4-BE49-F238E27FC236}">
                <a16:creationId xmlns:a16="http://schemas.microsoft.com/office/drawing/2014/main" id="{9453FB23-1CA3-E44D-A081-F469E7CE07D6}"/>
              </a:ext>
            </a:extLst>
          </p:cNvPr>
          <p:cNvSpPr txBox="1"/>
          <p:nvPr/>
        </p:nvSpPr>
        <p:spPr>
          <a:xfrm>
            <a:off x="4354066" y="3986372"/>
            <a:ext cx="1595438" cy="1017844"/>
          </a:xfrm>
          <a:prstGeom prst="rect">
            <a:avLst/>
          </a:prstGeom>
          <a:noFill/>
        </p:spPr>
        <p:txBody>
          <a:bodyPr wrap="square" lIns="90000" tIns="46800" rIns="90000" bIns="46800" rtlCol="0" anchor="t">
            <a:spAutoFit/>
          </a:bodyPr>
          <a:lstStyle/>
          <a:p>
            <a:pPr marL="171450" indent="-171450">
              <a:buFont typeface="Arial" panose="020B0604020202020204" pitchFamily="34" charset="0"/>
              <a:buChar char="•"/>
            </a:pPr>
            <a:r>
              <a:rPr lang="en-US" sz="1200">
                <a:latin typeface="Ubuntu" panose="020B0504030602030204" pitchFamily="34" charset="0"/>
              </a:rPr>
              <a:t>Goal</a:t>
            </a:r>
          </a:p>
          <a:p>
            <a:pPr marL="171450" indent="-171450">
              <a:buFont typeface="Arial" panose="020B0604020202020204" pitchFamily="34" charset="0"/>
              <a:buChar char="•"/>
            </a:pPr>
            <a:r>
              <a:rPr lang="en-US" sz="1200">
                <a:latin typeface="Ubuntu" panose="020B0504030602030204" pitchFamily="34" charset="0"/>
              </a:rPr>
              <a:t>Outcome</a:t>
            </a:r>
          </a:p>
          <a:p>
            <a:pPr marL="171450" indent="-171450">
              <a:buFont typeface="Arial" panose="020B0604020202020204" pitchFamily="34" charset="0"/>
              <a:buChar char="•"/>
            </a:pPr>
            <a:r>
              <a:rPr lang="en-US" sz="1200">
                <a:latin typeface="Ubuntu" panose="020B0504030602030204" pitchFamily="34" charset="0"/>
              </a:rPr>
              <a:t>Deliverable</a:t>
            </a:r>
          </a:p>
          <a:p>
            <a:pPr marL="171450" indent="-171450">
              <a:buFont typeface="Arial" panose="020B0604020202020204" pitchFamily="34" charset="0"/>
              <a:buChar char="•"/>
            </a:pPr>
            <a:r>
              <a:rPr lang="en-US" sz="1200">
                <a:latin typeface="Ubuntu" panose="020B0504030602030204" pitchFamily="34" charset="0"/>
              </a:rPr>
              <a:t>Result</a:t>
            </a:r>
          </a:p>
          <a:p>
            <a:pPr marL="171450" indent="-171450">
              <a:buFont typeface="Arial" panose="020B0604020202020204" pitchFamily="34" charset="0"/>
              <a:buChar char="•"/>
            </a:pPr>
            <a:r>
              <a:rPr lang="en-US" sz="1200">
                <a:latin typeface="Ubuntu" panose="020B0504030602030204" pitchFamily="34" charset="0"/>
              </a:rPr>
              <a:t>Review</a:t>
            </a:r>
          </a:p>
        </p:txBody>
      </p:sp>
      <p:sp>
        <p:nvSpPr>
          <p:cNvPr id="67" name="TextBox 66">
            <a:extLst>
              <a:ext uri="{FF2B5EF4-FFF2-40B4-BE49-F238E27FC236}">
                <a16:creationId xmlns:a16="http://schemas.microsoft.com/office/drawing/2014/main" id="{5B14E789-36CD-0D45-B4B2-D464FBF78DCA}"/>
              </a:ext>
            </a:extLst>
          </p:cNvPr>
          <p:cNvSpPr txBox="1"/>
          <p:nvPr/>
        </p:nvSpPr>
        <p:spPr>
          <a:xfrm>
            <a:off x="6240016" y="3986372"/>
            <a:ext cx="1595438" cy="1017844"/>
          </a:xfrm>
          <a:prstGeom prst="rect">
            <a:avLst/>
          </a:prstGeom>
          <a:noFill/>
        </p:spPr>
        <p:txBody>
          <a:bodyPr wrap="square" lIns="90000" tIns="46800" rIns="90000" bIns="46800" rtlCol="0" anchor="t">
            <a:spAutoFit/>
          </a:bodyPr>
          <a:lstStyle/>
          <a:p>
            <a:pPr marL="171450" indent="-171450">
              <a:buFont typeface="Arial" panose="020B0604020202020204" pitchFamily="34" charset="0"/>
              <a:buChar char="•"/>
            </a:pPr>
            <a:r>
              <a:rPr lang="en-US" sz="1200">
                <a:latin typeface="Ubuntu" panose="020B0504030602030204" pitchFamily="34" charset="0"/>
              </a:rPr>
              <a:t>Goal</a:t>
            </a:r>
          </a:p>
          <a:p>
            <a:pPr marL="171450" indent="-171450">
              <a:buFont typeface="Arial" panose="020B0604020202020204" pitchFamily="34" charset="0"/>
              <a:buChar char="•"/>
            </a:pPr>
            <a:r>
              <a:rPr lang="en-US" sz="1200">
                <a:latin typeface="Ubuntu" panose="020B0504030602030204" pitchFamily="34" charset="0"/>
              </a:rPr>
              <a:t>Outcome</a:t>
            </a:r>
          </a:p>
          <a:p>
            <a:pPr marL="171450" indent="-171450">
              <a:buFont typeface="Arial" panose="020B0604020202020204" pitchFamily="34" charset="0"/>
              <a:buChar char="•"/>
            </a:pPr>
            <a:r>
              <a:rPr lang="en-US" sz="1200">
                <a:latin typeface="Ubuntu" panose="020B0504030602030204" pitchFamily="34" charset="0"/>
              </a:rPr>
              <a:t>Deliverable</a:t>
            </a:r>
          </a:p>
          <a:p>
            <a:pPr marL="171450" indent="-171450">
              <a:buFont typeface="Arial" panose="020B0604020202020204" pitchFamily="34" charset="0"/>
              <a:buChar char="•"/>
            </a:pPr>
            <a:r>
              <a:rPr lang="en-US" sz="1200">
                <a:latin typeface="Ubuntu" panose="020B0504030602030204" pitchFamily="34" charset="0"/>
              </a:rPr>
              <a:t>Result</a:t>
            </a:r>
          </a:p>
          <a:p>
            <a:pPr marL="171450" indent="-171450">
              <a:buFont typeface="Arial" panose="020B0604020202020204" pitchFamily="34" charset="0"/>
              <a:buChar char="•"/>
            </a:pPr>
            <a:r>
              <a:rPr lang="en-US" sz="1200">
                <a:latin typeface="Ubuntu" panose="020B0504030602030204" pitchFamily="34" charset="0"/>
              </a:rPr>
              <a:t>Review</a:t>
            </a:r>
          </a:p>
        </p:txBody>
      </p:sp>
      <p:sp>
        <p:nvSpPr>
          <p:cNvPr id="68" name="TextBox 67">
            <a:extLst>
              <a:ext uri="{FF2B5EF4-FFF2-40B4-BE49-F238E27FC236}">
                <a16:creationId xmlns:a16="http://schemas.microsoft.com/office/drawing/2014/main" id="{6583ABBC-7172-294B-8C5F-4F2237C01D8A}"/>
              </a:ext>
            </a:extLst>
          </p:cNvPr>
          <p:cNvSpPr txBox="1"/>
          <p:nvPr/>
        </p:nvSpPr>
        <p:spPr>
          <a:xfrm>
            <a:off x="8124825" y="3986372"/>
            <a:ext cx="1595438" cy="1017844"/>
          </a:xfrm>
          <a:prstGeom prst="rect">
            <a:avLst/>
          </a:prstGeom>
          <a:noFill/>
        </p:spPr>
        <p:txBody>
          <a:bodyPr wrap="square" lIns="90000" tIns="46800" rIns="90000" bIns="46800" rtlCol="0" anchor="t">
            <a:spAutoFit/>
          </a:bodyPr>
          <a:lstStyle/>
          <a:p>
            <a:pPr marL="171450" indent="-171450">
              <a:buFont typeface="Arial" panose="020B0604020202020204" pitchFamily="34" charset="0"/>
              <a:buChar char="•"/>
            </a:pPr>
            <a:r>
              <a:rPr lang="en-US" sz="1200">
                <a:latin typeface="Ubuntu" panose="020B0504030602030204" pitchFamily="34" charset="0"/>
              </a:rPr>
              <a:t>Goal</a:t>
            </a:r>
          </a:p>
          <a:p>
            <a:pPr marL="171450" indent="-171450">
              <a:buFont typeface="Arial" panose="020B0604020202020204" pitchFamily="34" charset="0"/>
              <a:buChar char="•"/>
            </a:pPr>
            <a:r>
              <a:rPr lang="en-US" sz="1200">
                <a:latin typeface="Ubuntu" panose="020B0504030602030204" pitchFamily="34" charset="0"/>
              </a:rPr>
              <a:t>Outcome</a:t>
            </a:r>
          </a:p>
          <a:p>
            <a:pPr marL="171450" indent="-171450">
              <a:buFont typeface="Arial" panose="020B0604020202020204" pitchFamily="34" charset="0"/>
              <a:buChar char="•"/>
            </a:pPr>
            <a:r>
              <a:rPr lang="en-US" sz="1200">
                <a:latin typeface="Ubuntu" panose="020B0504030602030204" pitchFamily="34" charset="0"/>
              </a:rPr>
              <a:t>Deliverable</a:t>
            </a:r>
          </a:p>
          <a:p>
            <a:pPr marL="171450" indent="-171450">
              <a:buFont typeface="Arial" panose="020B0604020202020204" pitchFamily="34" charset="0"/>
              <a:buChar char="•"/>
            </a:pPr>
            <a:r>
              <a:rPr lang="en-US" sz="1200">
                <a:latin typeface="Ubuntu" panose="020B0504030602030204" pitchFamily="34" charset="0"/>
              </a:rPr>
              <a:t>Result</a:t>
            </a:r>
          </a:p>
          <a:p>
            <a:pPr marL="171450" indent="-171450">
              <a:buFont typeface="Arial" panose="020B0604020202020204" pitchFamily="34" charset="0"/>
              <a:buChar char="•"/>
            </a:pPr>
            <a:r>
              <a:rPr lang="en-US" sz="1200">
                <a:latin typeface="Ubuntu" panose="020B0504030602030204" pitchFamily="34" charset="0"/>
              </a:rPr>
              <a:t>Review</a:t>
            </a:r>
          </a:p>
        </p:txBody>
      </p:sp>
      <p:sp>
        <p:nvSpPr>
          <p:cNvPr id="69" name="TextBox 68">
            <a:extLst>
              <a:ext uri="{FF2B5EF4-FFF2-40B4-BE49-F238E27FC236}">
                <a16:creationId xmlns:a16="http://schemas.microsoft.com/office/drawing/2014/main" id="{5D7BA414-8378-2B49-8D99-2C29E93AAC6A}"/>
              </a:ext>
            </a:extLst>
          </p:cNvPr>
          <p:cNvSpPr txBox="1"/>
          <p:nvPr/>
        </p:nvSpPr>
        <p:spPr>
          <a:xfrm>
            <a:off x="10010775" y="3986372"/>
            <a:ext cx="1595438" cy="1017844"/>
          </a:xfrm>
          <a:prstGeom prst="rect">
            <a:avLst/>
          </a:prstGeom>
          <a:noFill/>
        </p:spPr>
        <p:txBody>
          <a:bodyPr wrap="square" lIns="90000" tIns="46800" rIns="90000" bIns="46800" rtlCol="0" anchor="t">
            <a:spAutoFit/>
          </a:bodyPr>
          <a:lstStyle/>
          <a:p>
            <a:pPr marL="171450" indent="-171450">
              <a:buFont typeface="Arial" panose="020B0604020202020204" pitchFamily="34" charset="0"/>
              <a:buChar char="•"/>
            </a:pPr>
            <a:r>
              <a:rPr lang="en-US" sz="1200">
                <a:latin typeface="Ubuntu" panose="020B0504030602030204" pitchFamily="34" charset="0"/>
              </a:rPr>
              <a:t>Goal</a:t>
            </a:r>
          </a:p>
          <a:p>
            <a:pPr marL="171450" indent="-171450">
              <a:buFont typeface="Arial" panose="020B0604020202020204" pitchFamily="34" charset="0"/>
              <a:buChar char="•"/>
            </a:pPr>
            <a:r>
              <a:rPr lang="en-US" sz="1200">
                <a:latin typeface="Ubuntu" panose="020B0504030602030204" pitchFamily="34" charset="0"/>
              </a:rPr>
              <a:t>Outcome</a:t>
            </a:r>
          </a:p>
          <a:p>
            <a:pPr marL="171450" indent="-171450">
              <a:buFont typeface="Arial" panose="020B0604020202020204" pitchFamily="34" charset="0"/>
              <a:buChar char="•"/>
            </a:pPr>
            <a:r>
              <a:rPr lang="en-US" sz="1200">
                <a:latin typeface="Ubuntu" panose="020B0504030602030204" pitchFamily="34" charset="0"/>
              </a:rPr>
              <a:t>Deliverable</a:t>
            </a:r>
          </a:p>
          <a:p>
            <a:pPr marL="171450" indent="-171450">
              <a:buFont typeface="Arial" panose="020B0604020202020204" pitchFamily="34" charset="0"/>
              <a:buChar char="•"/>
            </a:pPr>
            <a:r>
              <a:rPr lang="en-US" sz="1200">
                <a:latin typeface="Ubuntu" panose="020B0504030602030204" pitchFamily="34" charset="0"/>
              </a:rPr>
              <a:t>Result</a:t>
            </a:r>
          </a:p>
          <a:p>
            <a:pPr marL="171450" indent="-171450">
              <a:buFont typeface="Arial" panose="020B0604020202020204" pitchFamily="34" charset="0"/>
              <a:buChar char="•"/>
            </a:pPr>
            <a:r>
              <a:rPr lang="en-US" sz="1200">
                <a:latin typeface="Ubuntu" panose="020B0504030602030204" pitchFamily="34" charset="0"/>
              </a:rPr>
              <a:t>Review</a:t>
            </a:r>
          </a:p>
        </p:txBody>
      </p:sp>
    </p:spTree>
    <p:extLst>
      <p:ext uri="{BB962C8B-B14F-4D97-AF65-F5344CB8AC3E}">
        <p14:creationId xmlns:p14="http://schemas.microsoft.com/office/powerpoint/2010/main" val="2645124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4FF2-258D-5B43-9F67-E984C9974D8C}"/>
              </a:ext>
            </a:extLst>
          </p:cNvPr>
          <p:cNvSpPr>
            <a:spLocks noGrp="1"/>
          </p:cNvSpPr>
          <p:nvPr>
            <p:ph type="title"/>
          </p:nvPr>
        </p:nvSpPr>
        <p:spPr>
          <a:xfrm>
            <a:off x="601883" y="365126"/>
            <a:ext cx="10995949" cy="803918"/>
          </a:xfrm>
        </p:spPr>
        <p:txBody>
          <a:bodyPr/>
          <a:lstStyle/>
          <a:p>
            <a:r>
              <a:rPr lang="en-GB"/>
              <a:t>Twelve step timeline</a:t>
            </a:r>
            <a:endParaRPr lang="en-US"/>
          </a:p>
        </p:txBody>
      </p:sp>
      <p:sp>
        <p:nvSpPr>
          <p:cNvPr id="24" name="Text Placeholder 23">
            <a:extLst>
              <a:ext uri="{FF2B5EF4-FFF2-40B4-BE49-F238E27FC236}">
                <a16:creationId xmlns:a16="http://schemas.microsoft.com/office/drawing/2014/main" id="{698BFD27-8B19-2A4E-B3A7-297DC707D9AF}"/>
              </a:ext>
            </a:extLst>
          </p:cNvPr>
          <p:cNvSpPr>
            <a:spLocks noGrp="1"/>
          </p:cNvSpPr>
          <p:nvPr>
            <p:ph type="body" sz="quarter" idx="10"/>
          </p:nvPr>
        </p:nvSpPr>
        <p:spPr>
          <a:xfrm>
            <a:off x="601663" y="1970088"/>
            <a:ext cx="1654175" cy="1401762"/>
          </a:xfrm>
        </p:spPr>
        <p:txBody>
          <a:bodyPr/>
          <a:lstStyle/>
          <a:p>
            <a:r>
              <a:rPr lang="en-SG" err="1"/>
              <a:t>Etiam</a:t>
            </a:r>
            <a:r>
              <a:rPr lang="en-SG"/>
              <a:t> </a:t>
            </a:r>
            <a:r>
              <a:rPr lang="en-SG" err="1"/>
              <a:t>sollicitudin</a:t>
            </a:r>
            <a:r>
              <a:rPr lang="en-SG"/>
              <a:t> dui </a:t>
            </a:r>
            <a:r>
              <a:rPr lang="en-SG" err="1"/>
              <a:t>ut</a:t>
            </a:r>
            <a:r>
              <a:rPr lang="en-SG"/>
              <a:t> </a:t>
            </a:r>
            <a:r>
              <a:rPr lang="en-SG" err="1"/>
              <a:t>elit</a:t>
            </a:r>
            <a:r>
              <a:rPr lang="en-SG"/>
              <a:t> lacinia, vitae </a:t>
            </a:r>
            <a:r>
              <a:rPr lang="en-SG" err="1"/>
              <a:t>aliquet</a:t>
            </a:r>
            <a:r>
              <a:rPr lang="en-SG"/>
              <a:t> </a:t>
            </a:r>
            <a:r>
              <a:rPr lang="en-SG" err="1"/>
              <a:t>nunc</a:t>
            </a:r>
            <a:r>
              <a:rPr lang="en-SG"/>
              <a:t> </a:t>
            </a:r>
            <a:r>
              <a:rPr lang="en-SG" err="1"/>
              <a:t>scelerisque</a:t>
            </a:r>
            <a:r>
              <a:rPr lang="en-SG"/>
              <a:t>.</a:t>
            </a:r>
            <a:endParaRPr lang="en-US"/>
          </a:p>
        </p:txBody>
      </p:sp>
      <p:sp>
        <p:nvSpPr>
          <p:cNvPr id="25" name="Text Placeholder 24">
            <a:extLst>
              <a:ext uri="{FF2B5EF4-FFF2-40B4-BE49-F238E27FC236}">
                <a16:creationId xmlns:a16="http://schemas.microsoft.com/office/drawing/2014/main" id="{A39834F3-5110-0C49-AE33-DF61442BA396}"/>
              </a:ext>
            </a:extLst>
          </p:cNvPr>
          <p:cNvSpPr>
            <a:spLocks noGrp="1"/>
          </p:cNvSpPr>
          <p:nvPr>
            <p:ph type="body" sz="quarter" idx="11"/>
          </p:nvPr>
        </p:nvSpPr>
        <p:spPr>
          <a:xfrm>
            <a:off x="2451100" y="1970088"/>
            <a:ext cx="1654175" cy="1401762"/>
          </a:xfrm>
        </p:spPr>
        <p:txBody>
          <a:bodyPr/>
          <a:lstStyle/>
          <a:p>
            <a:r>
              <a:rPr lang="en-SG" err="1"/>
              <a:t>Etiam</a:t>
            </a:r>
            <a:r>
              <a:rPr lang="en-SG"/>
              <a:t> </a:t>
            </a:r>
            <a:r>
              <a:rPr lang="en-SG" err="1"/>
              <a:t>sollicitudin</a:t>
            </a:r>
            <a:r>
              <a:rPr lang="en-SG"/>
              <a:t> dui </a:t>
            </a:r>
            <a:r>
              <a:rPr lang="en-SG" err="1"/>
              <a:t>ut</a:t>
            </a:r>
            <a:r>
              <a:rPr lang="en-SG"/>
              <a:t> </a:t>
            </a:r>
            <a:r>
              <a:rPr lang="en-SG" err="1"/>
              <a:t>elit</a:t>
            </a:r>
            <a:r>
              <a:rPr lang="en-SG"/>
              <a:t> lacinia, vitae </a:t>
            </a:r>
            <a:r>
              <a:rPr lang="en-SG" err="1"/>
              <a:t>aliquet</a:t>
            </a:r>
            <a:r>
              <a:rPr lang="en-SG"/>
              <a:t> </a:t>
            </a:r>
            <a:r>
              <a:rPr lang="en-SG" err="1"/>
              <a:t>nunc</a:t>
            </a:r>
            <a:r>
              <a:rPr lang="en-SG"/>
              <a:t> </a:t>
            </a:r>
            <a:r>
              <a:rPr lang="en-SG" err="1"/>
              <a:t>scelerisque</a:t>
            </a:r>
            <a:r>
              <a:rPr lang="en-SG"/>
              <a:t>.</a:t>
            </a:r>
            <a:endParaRPr lang="en-US"/>
          </a:p>
        </p:txBody>
      </p:sp>
      <p:sp>
        <p:nvSpPr>
          <p:cNvPr id="26" name="Text Placeholder 25">
            <a:extLst>
              <a:ext uri="{FF2B5EF4-FFF2-40B4-BE49-F238E27FC236}">
                <a16:creationId xmlns:a16="http://schemas.microsoft.com/office/drawing/2014/main" id="{D5167AD7-2581-FF42-885D-CC2CC3553361}"/>
              </a:ext>
            </a:extLst>
          </p:cNvPr>
          <p:cNvSpPr>
            <a:spLocks noGrp="1"/>
          </p:cNvSpPr>
          <p:nvPr>
            <p:ph type="body" sz="quarter" idx="12"/>
          </p:nvPr>
        </p:nvSpPr>
        <p:spPr>
          <a:xfrm>
            <a:off x="4338638" y="1970088"/>
            <a:ext cx="1654175" cy="1401762"/>
          </a:xfrm>
        </p:spPr>
        <p:txBody>
          <a:bodyPr/>
          <a:lstStyle/>
          <a:p>
            <a:r>
              <a:rPr lang="en-SG" err="1"/>
              <a:t>Etiam</a:t>
            </a:r>
            <a:r>
              <a:rPr lang="en-SG"/>
              <a:t> </a:t>
            </a:r>
            <a:r>
              <a:rPr lang="en-SG" err="1"/>
              <a:t>sollicitudin</a:t>
            </a:r>
            <a:r>
              <a:rPr lang="en-SG"/>
              <a:t> dui </a:t>
            </a:r>
            <a:r>
              <a:rPr lang="en-SG" err="1"/>
              <a:t>ut</a:t>
            </a:r>
            <a:r>
              <a:rPr lang="en-SG"/>
              <a:t> </a:t>
            </a:r>
            <a:r>
              <a:rPr lang="en-SG" err="1"/>
              <a:t>elit</a:t>
            </a:r>
            <a:r>
              <a:rPr lang="en-SG"/>
              <a:t> lacinia, vitae </a:t>
            </a:r>
            <a:r>
              <a:rPr lang="en-SG" err="1"/>
              <a:t>aliquet</a:t>
            </a:r>
            <a:r>
              <a:rPr lang="en-SG"/>
              <a:t> </a:t>
            </a:r>
            <a:r>
              <a:rPr lang="en-SG" err="1"/>
              <a:t>nunc</a:t>
            </a:r>
            <a:r>
              <a:rPr lang="en-SG"/>
              <a:t> </a:t>
            </a:r>
            <a:r>
              <a:rPr lang="en-SG" err="1"/>
              <a:t>scelerisque</a:t>
            </a:r>
            <a:r>
              <a:rPr lang="en-SG"/>
              <a:t>.</a:t>
            </a:r>
            <a:endParaRPr lang="en-US"/>
          </a:p>
        </p:txBody>
      </p:sp>
      <p:sp>
        <p:nvSpPr>
          <p:cNvPr id="27" name="Text Placeholder 26">
            <a:extLst>
              <a:ext uri="{FF2B5EF4-FFF2-40B4-BE49-F238E27FC236}">
                <a16:creationId xmlns:a16="http://schemas.microsoft.com/office/drawing/2014/main" id="{A287759B-BA1C-3C4D-AA0B-7873336CEEB7}"/>
              </a:ext>
            </a:extLst>
          </p:cNvPr>
          <p:cNvSpPr>
            <a:spLocks noGrp="1"/>
          </p:cNvSpPr>
          <p:nvPr>
            <p:ph type="body" sz="quarter" idx="13"/>
          </p:nvPr>
        </p:nvSpPr>
        <p:spPr>
          <a:xfrm>
            <a:off x="6197600" y="1970088"/>
            <a:ext cx="1654175" cy="1401762"/>
          </a:xfrm>
        </p:spPr>
        <p:txBody>
          <a:bodyPr/>
          <a:lstStyle/>
          <a:p>
            <a:r>
              <a:rPr lang="en-SG" err="1"/>
              <a:t>Etiam</a:t>
            </a:r>
            <a:r>
              <a:rPr lang="en-SG"/>
              <a:t> </a:t>
            </a:r>
            <a:r>
              <a:rPr lang="en-SG" err="1"/>
              <a:t>sollicitudin</a:t>
            </a:r>
            <a:r>
              <a:rPr lang="en-SG"/>
              <a:t> dui </a:t>
            </a:r>
            <a:r>
              <a:rPr lang="en-SG" err="1"/>
              <a:t>ut</a:t>
            </a:r>
            <a:r>
              <a:rPr lang="en-SG"/>
              <a:t> </a:t>
            </a:r>
            <a:r>
              <a:rPr lang="en-SG" err="1"/>
              <a:t>elit</a:t>
            </a:r>
            <a:r>
              <a:rPr lang="en-SG"/>
              <a:t> lacinia, vitae </a:t>
            </a:r>
            <a:r>
              <a:rPr lang="en-SG" err="1"/>
              <a:t>aliquet</a:t>
            </a:r>
            <a:r>
              <a:rPr lang="en-SG"/>
              <a:t> </a:t>
            </a:r>
            <a:r>
              <a:rPr lang="en-SG" err="1"/>
              <a:t>nunc</a:t>
            </a:r>
            <a:r>
              <a:rPr lang="en-SG"/>
              <a:t> </a:t>
            </a:r>
            <a:r>
              <a:rPr lang="en-SG" err="1"/>
              <a:t>scelerisque</a:t>
            </a:r>
            <a:r>
              <a:rPr lang="en-SG"/>
              <a:t>.</a:t>
            </a:r>
            <a:endParaRPr lang="en-US"/>
          </a:p>
        </p:txBody>
      </p:sp>
      <p:sp>
        <p:nvSpPr>
          <p:cNvPr id="28" name="Text Placeholder 27">
            <a:extLst>
              <a:ext uri="{FF2B5EF4-FFF2-40B4-BE49-F238E27FC236}">
                <a16:creationId xmlns:a16="http://schemas.microsoft.com/office/drawing/2014/main" id="{19162D75-C997-4D45-A36B-8367A4C47095}"/>
              </a:ext>
            </a:extLst>
          </p:cNvPr>
          <p:cNvSpPr>
            <a:spLocks noGrp="1"/>
          </p:cNvSpPr>
          <p:nvPr>
            <p:ph type="body" sz="quarter" idx="14"/>
          </p:nvPr>
        </p:nvSpPr>
        <p:spPr>
          <a:xfrm>
            <a:off x="8066088" y="1970088"/>
            <a:ext cx="1654175" cy="1401762"/>
          </a:xfrm>
        </p:spPr>
        <p:txBody>
          <a:bodyPr/>
          <a:lstStyle/>
          <a:p>
            <a:r>
              <a:rPr lang="en-SG" err="1"/>
              <a:t>Etiam</a:t>
            </a:r>
            <a:r>
              <a:rPr lang="en-SG"/>
              <a:t> </a:t>
            </a:r>
            <a:r>
              <a:rPr lang="en-SG" err="1"/>
              <a:t>sollicitudin</a:t>
            </a:r>
            <a:r>
              <a:rPr lang="en-SG"/>
              <a:t> dui </a:t>
            </a:r>
            <a:r>
              <a:rPr lang="en-SG" err="1"/>
              <a:t>ut</a:t>
            </a:r>
            <a:r>
              <a:rPr lang="en-SG"/>
              <a:t> </a:t>
            </a:r>
            <a:r>
              <a:rPr lang="en-SG" err="1"/>
              <a:t>elit</a:t>
            </a:r>
            <a:r>
              <a:rPr lang="en-SG"/>
              <a:t> lacinia, vitae </a:t>
            </a:r>
            <a:r>
              <a:rPr lang="en-SG" err="1"/>
              <a:t>aliquet</a:t>
            </a:r>
            <a:r>
              <a:rPr lang="en-SG"/>
              <a:t> </a:t>
            </a:r>
            <a:r>
              <a:rPr lang="en-SG" err="1"/>
              <a:t>nunc</a:t>
            </a:r>
            <a:r>
              <a:rPr lang="en-SG"/>
              <a:t> </a:t>
            </a:r>
            <a:r>
              <a:rPr lang="en-SG" err="1"/>
              <a:t>scelerisque</a:t>
            </a:r>
            <a:r>
              <a:rPr lang="en-SG"/>
              <a:t>.</a:t>
            </a:r>
            <a:endParaRPr lang="en-US"/>
          </a:p>
        </p:txBody>
      </p:sp>
      <p:sp>
        <p:nvSpPr>
          <p:cNvPr id="29" name="Text Placeholder 28">
            <a:extLst>
              <a:ext uri="{FF2B5EF4-FFF2-40B4-BE49-F238E27FC236}">
                <a16:creationId xmlns:a16="http://schemas.microsoft.com/office/drawing/2014/main" id="{3855EBDF-5B31-6844-98F7-13AB2B72A399}"/>
              </a:ext>
            </a:extLst>
          </p:cNvPr>
          <p:cNvSpPr>
            <a:spLocks noGrp="1"/>
          </p:cNvSpPr>
          <p:nvPr>
            <p:ph type="body" sz="quarter" idx="15"/>
          </p:nvPr>
        </p:nvSpPr>
        <p:spPr>
          <a:xfrm>
            <a:off x="9925050" y="1970088"/>
            <a:ext cx="1654175" cy="1401762"/>
          </a:xfrm>
        </p:spPr>
        <p:txBody>
          <a:bodyPr/>
          <a:lstStyle/>
          <a:p>
            <a:r>
              <a:rPr lang="en-SG" err="1"/>
              <a:t>Etiam</a:t>
            </a:r>
            <a:r>
              <a:rPr lang="en-SG"/>
              <a:t> </a:t>
            </a:r>
            <a:r>
              <a:rPr lang="en-SG" err="1"/>
              <a:t>sollicitudin</a:t>
            </a:r>
            <a:r>
              <a:rPr lang="en-SG"/>
              <a:t> dui </a:t>
            </a:r>
            <a:r>
              <a:rPr lang="en-SG" err="1"/>
              <a:t>ut</a:t>
            </a:r>
            <a:r>
              <a:rPr lang="en-SG"/>
              <a:t> </a:t>
            </a:r>
            <a:r>
              <a:rPr lang="en-SG" err="1"/>
              <a:t>elit</a:t>
            </a:r>
            <a:r>
              <a:rPr lang="en-SG"/>
              <a:t> lacinia, vitae </a:t>
            </a:r>
            <a:r>
              <a:rPr lang="en-SG" err="1"/>
              <a:t>aliquet</a:t>
            </a:r>
            <a:r>
              <a:rPr lang="en-SG"/>
              <a:t> </a:t>
            </a:r>
            <a:r>
              <a:rPr lang="en-SG" err="1"/>
              <a:t>nunc</a:t>
            </a:r>
            <a:r>
              <a:rPr lang="en-SG"/>
              <a:t> </a:t>
            </a:r>
            <a:r>
              <a:rPr lang="en-SG" err="1"/>
              <a:t>scelerisque</a:t>
            </a:r>
            <a:r>
              <a:rPr lang="en-SG"/>
              <a:t>.</a:t>
            </a:r>
            <a:endParaRPr lang="en-US"/>
          </a:p>
        </p:txBody>
      </p:sp>
      <p:sp>
        <p:nvSpPr>
          <p:cNvPr id="30" name="Text Placeholder 29">
            <a:extLst>
              <a:ext uri="{FF2B5EF4-FFF2-40B4-BE49-F238E27FC236}">
                <a16:creationId xmlns:a16="http://schemas.microsoft.com/office/drawing/2014/main" id="{198374F6-1679-9541-842C-B01C93F374C8}"/>
              </a:ext>
            </a:extLst>
          </p:cNvPr>
          <p:cNvSpPr>
            <a:spLocks noGrp="1"/>
          </p:cNvSpPr>
          <p:nvPr>
            <p:ph type="body" sz="quarter" idx="16"/>
          </p:nvPr>
        </p:nvSpPr>
        <p:spPr>
          <a:xfrm>
            <a:off x="601663" y="4225925"/>
            <a:ext cx="1654175" cy="1401763"/>
          </a:xfrm>
        </p:spPr>
        <p:txBody>
          <a:bodyPr/>
          <a:lstStyle/>
          <a:p>
            <a:r>
              <a:rPr lang="en-SG" err="1"/>
              <a:t>Etiam</a:t>
            </a:r>
            <a:r>
              <a:rPr lang="en-SG"/>
              <a:t> </a:t>
            </a:r>
            <a:r>
              <a:rPr lang="en-SG" err="1"/>
              <a:t>sollicitudin</a:t>
            </a:r>
            <a:r>
              <a:rPr lang="en-SG"/>
              <a:t> dui </a:t>
            </a:r>
            <a:r>
              <a:rPr lang="en-SG" err="1"/>
              <a:t>ut</a:t>
            </a:r>
            <a:r>
              <a:rPr lang="en-SG"/>
              <a:t> </a:t>
            </a:r>
            <a:r>
              <a:rPr lang="en-SG" err="1"/>
              <a:t>elit</a:t>
            </a:r>
            <a:r>
              <a:rPr lang="en-SG"/>
              <a:t> lacinia, vitae </a:t>
            </a:r>
            <a:r>
              <a:rPr lang="en-SG" err="1"/>
              <a:t>aliquet</a:t>
            </a:r>
            <a:r>
              <a:rPr lang="en-SG"/>
              <a:t> </a:t>
            </a:r>
            <a:r>
              <a:rPr lang="en-SG" err="1"/>
              <a:t>nunc</a:t>
            </a:r>
            <a:r>
              <a:rPr lang="en-SG"/>
              <a:t> </a:t>
            </a:r>
            <a:r>
              <a:rPr lang="en-SG" err="1"/>
              <a:t>scelerisque</a:t>
            </a:r>
            <a:r>
              <a:rPr lang="en-SG"/>
              <a:t>.</a:t>
            </a:r>
            <a:endParaRPr lang="en-US"/>
          </a:p>
        </p:txBody>
      </p:sp>
      <p:sp>
        <p:nvSpPr>
          <p:cNvPr id="31" name="Text Placeholder 30">
            <a:extLst>
              <a:ext uri="{FF2B5EF4-FFF2-40B4-BE49-F238E27FC236}">
                <a16:creationId xmlns:a16="http://schemas.microsoft.com/office/drawing/2014/main" id="{D2190A0E-45E9-904B-BAD2-EE44DCB20E1B}"/>
              </a:ext>
            </a:extLst>
          </p:cNvPr>
          <p:cNvSpPr>
            <a:spLocks noGrp="1"/>
          </p:cNvSpPr>
          <p:nvPr>
            <p:ph type="body" sz="quarter" idx="17"/>
          </p:nvPr>
        </p:nvSpPr>
        <p:spPr>
          <a:xfrm>
            <a:off x="2451100" y="4225925"/>
            <a:ext cx="1654175" cy="1401763"/>
          </a:xfrm>
        </p:spPr>
        <p:txBody>
          <a:bodyPr/>
          <a:lstStyle/>
          <a:p>
            <a:r>
              <a:rPr lang="en-SG" err="1"/>
              <a:t>Etiam</a:t>
            </a:r>
            <a:r>
              <a:rPr lang="en-SG"/>
              <a:t> </a:t>
            </a:r>
            <a:r>
              <a:rPr lang="en-SG" err="1"/>
              <a:t>sollicitudin</a:t>
            </a:r>
            <a:r>
              <a:rPr lang="en-SG"/>
              <a:t> dui </a:t>
            </a:r>
            <a:r>
              <a:rPr lang="en-SG" err="1"/>
              <a:t>ut</a:t>
            </a:r>
            <a:r>
              <a:rPr lang="en-SG"/>
              <a:t> </a:t>
            </a:r>
            <a:r>
              <a:rPr lang="en-SG" err="1"/>
              <a:t>elit</a:t>
            </a:r>
            <a:r>
              <a:rPr lang="en-SG"/>
              <a:t> lacinia, vitae </a:t>
            </a:r>
            <a:r>
              <a:rPr lang="en-SG" err="1"/>
              <a:t>aliquet</a:t>
            </a:r>
            <a:r>
              <a:rPr lang="en-SG"/>
              <a:t> </a:t>
            </a:r>
            <a:r>
              <a:rPr lang="en-SG" err="1"/>
              <a:t>nunc</a:t>
            </a:r>
            <a:r>
              <a:rPr lang="en-SG"/>
              <a:t> </a:t>
            </a:r>
            <a:r>
              <a:rPr lang="en-SG" err="1"/>
              <a:t>scelerisque</a:t>
            </a:r>
            <a:r>
              <a:rPr lang="en-SG"/>
              <a:t>.</a:t>
            </a:r>
            <a:endParaRPr lang="en-US"/>
          </a:p>
        </p:txBody>
      </p:sp>
      <p:sp>
        <p:nvSpPr>
          <p:cNvPr id="32" name="Text Placeholder 31">
            <a:extLst>
              <a:ext uri="{FF2B5EF4-FFF2-40B4-BE49-F238E27FC236}">
                <a16:creationId xmlns:a16="http://schemas.microsoft.com/office/drawing/2014/main" id="{05389B26-9FD1-F547-ADFE-AABACCE64F86}"/>
              </a:ext>
            </a:extLst>
          </p:cNvPr>
          <p:cNvSpPr>
            <a:spLocks noGrp="1"/>
          </p:cNvSpPr>
          <p:nvPr>
            <p:ph type="body" sz="quarter" idx="18"/>
          </p:nvPr>
        </p:nvSpPr>
        <p:spPr>
          <a:xfrm>
            <a:off x="4338638" y="4225925"/>
            <a:ext cx="1654175" cy="1401763"/>
          </a:xfrm>
        </p:spPr>
        <p:txBody>
          <a:bodyPr/>
          <a:lstStyle/>
          <a:p>
            <a:r>
              <a:rPr lang="en-SG" err="1"/>
              <a:t>Etiam</a:t>
            </a:r>
            <a:r>
              <a:rPr lang="en-SG"/>
              <a:t> </a:t>
            </a:r>
            <a:r>
              <a:rPr lang="en-SG" err="1"/>
              <a:t>sollicitudin</a:t>
            </a:r>
            <a:r>
              <a:rPr lang="en-SG"/>
              <a:t> dui </a:t>
            </a:r>
            <a:r>
              <a:rPr lang="en-SG" err="1"/>
              <a:t>ut</a:t>
            </a:r>
            <a:r>
              <a:rPr lang="en-SG"/>
              <a:t> </a:t>
            </a:r>
            <a:r>
              <a:rPr lang="en-SG" err="1"/>
              <a:t>elit</a:t>
            </a:r>
            <a:r>
              <a:rPr lang="en-SG"/>
              <a:t> lacinia, vitae </a:t>
            </a:r>
            <a:r>
              <a:rPr lang="en-SG" err="1"/>
              <a:t>aliquet</a:t>
            </a:r>
            <a:r>
              <a:rPr lang="en-SG"/>
              <a:t> </a:t>
            </a:r>
            <a:r>
              <a:rPr lang="en-SG" err="1"/>
              <a:t>nunc</a:t>
            </a:r>
            <a:r>
              <a:rPr lang="en-SG"/>
              <a:t> </a:t>
            </a:r>
            <a:r>
              <a:rPr lang="en-SG" err="1"/>
              <a:t>scelerisque</a:t>
            </a:r>
            <a:r>
              <a:rPr lang="en-SG"/>
              <a:t>.</a:t>
            </a:r>
            <a:endParaRPr lang="en-US"/>
          </a:p>
        </p:txBody>
      </p:sp>
      <p:sp>
        <p:nvSpPr>
          <p:cNvPr id="33" name="Text Placeholder 32">
            <a:extLst>
              <a:ext uri="{FF2B5EF4-FFF2-40B4-BE49-F238E27FC236}">
                <a16:creationId xmlns:a16="http://schemas.microsoft.com/office/drawing/2014/main" id="{5E422E2D-AB6D-4241-9DC3-BF63C763A3B3}"/>
              </a:ext>
            </a:extLst>
          </p:cNvPr>
          <p:cNvSpPr>
            <a:spLocks noGrp="1"/>
          </p:cNvSpPr>
          <p:nvPr>
            <p:ph type="body" sz="quarter" idx="19"/>
          </p:nvPr>
        </p:nvSpPr>
        <p:spPr>
          <a:xfrm>
            <a:off x="6197600" y="4225925"/>
            <a:ext cx="1654175" cy="1401763"/>
          </a:xfrm>
        </p:spPr>
        <p:txBody>
          <a:bodyPr/>
          <a:lstStyle/>
          <a:p>
            <a:r>
              <a:rPr lang="en-SG" err="1"/>
              <a:t>Etiam</a:t>
            </a:r>
            <a:r>
              <a:rPr lang="en-SG"/>
              <a:t> </a:t>
            </a:r>
            <a:r>
              <a:rPr lang="en-SG" err="1"/>
              <a:t>sollicitudin</a:t>
            </a:r>
            <a:r>
              <a:rPr lang="en-SG"/>
              <a:t> dui </a:t>
            </a:r>
            <a:r>
              <a:rPr lang="en-SG" err="1"/>
              <a:t>ut</a:t>
            </a:r>
            <a:r>
              <a:rPr lang="en-SG"/>
              <a:t> </a:t>
            </a:r>
            <a:r>
              <a:rPr lang="en-SG" err="1"/>
              <a:t>elit</a:t>
            </a:r>
            <a:r>
              <a:rPr lang="en-SG"/>
              <a:t> lacinia, vitae </a:t>
            </a:r>
            <a:r>
              <a:rPr lang="en-SG" err="1"/>
              <a:t>aliquet</a:t>
            </a:r>
            <a:r>
              <a:rPr lang="en-SG"/>
              <a:t> </a:t>
            </a:r>
            <a:r>
              <a:rPr lang="en-SG" err="1"/>
              <a:t>nunc</a:t>
            </a:r>
            <a:r>
              <a:rPr lang="en-SG"/>
              <a:t> </a:t>
            </a:r>
            <a:r>
              <a:rPr lang="en-SG" err="1"/>
              <a:t>scelerisque</a:t>
            </a:r>
            <a:r>
              <a:rPr lang="en-SG"/>
              <a:t>.</a:t>
            </a:r>
            <a:endParaRPr lang="en-US"/>
          </a:p>
        </p:txBody>
      </p:sp>
      <p:sp>
        <p:nvSpPr>
          <p:cNvPr id="34" name="Text Placeholder 33">
            <a:extLst>
              <a:ext uri="{FF2B5EF4-FFF2-40B4-BE49-F238E27FC236}">
                <a16:creationId xmlns:a16="http://schemas.microsoft.com/office/drawing/2014/main" id="{4A8602EC-6908-3346-B5AA-50A57D812C47}"/>
              </a:ext>
            </a:extLst>
          </p:cNvPr>
          <p:cNvSpPr>
            <a:spLocks noGrp="1"/>
          </p:cNvSpPr>
          <p:nvPr>
            <p:ph type="body" sz="quarter" idx="20"/>
          </p:nvPr>
        </p:nvSpPr>
        <p:spPr>
          <a:xfrm>
            <a:off x="8066088" y="4225925"/>
            <a:ext cx="1654175" cy="1401763"/>
          </a:xfrm>
        </p:spPr>
        <p:txBody>
          <a:bodyPr/>
          <a:lstStyle/>
          <a:p>
            <a:r>
              <a:rPr lang="en-SG" err="1"/>
              <a:t>Etiam</a:t>
            </a:r>
            <a:r>
              <a:rPr lang="en-SG"/>
              <a:t> </a:t>
            </a:r>
            <a:r>
              <a:rPr lang="en-SG" err="1"/>
              <a:t>sollicitudin</a:t>
            </a:r>
            <a:r>
              <a:rPr lang="en-SG"/>
              <a:t> dui </a:t>
            </a:r>
            <a:r>
              <a:rPr lang="en-SG" err="1"/>
              <a:t>ut</a:t>
            </a:r>
            <a:r>
              <a:rPr lang="en-SG"/>
              <a:t> </a:t>
            </a:r>
            <a:r>
              <a:rPr lang="en-SG" err="1"/>
              <a:t>elit</a:t>
            </a:r>
            <a:r>
              <a:rPr lang="en-SG"/>
              <a:t> lacinia, vitae </a:t>
            </a:r>
            <a:r>
              <a:rPr lang="en-SG" err="1"/>
              <a:t>aliquet</a:t>
            </a:r>
            <a:r>
              <a:rPr lang="en-SG"/>
              <a:t> </a:t>
            </a:r>
            <a:r>
              <a:rPr lang="en-SG" err="1"/>
              <a:t>nunc</a:t>
            </a:r>
            <a:r>
              <a:rPr lang="en-SG"/>
              <a:t> </a:t>
            </a:r>
            <a:r>
              <a:rPr lang="en-SG" err="1"/>
              <a:t>scelerisque</a:t>
            </a:r>
            <a:r>
              <a:rPr lang="en-SG"/>
              <a:t>.</a:t>
            </a:r>
            <a:endParaRPr lang="en-US"/>
          </a:p>
        </p:txBody>
      </p:sp>
      <p:sp>
        <p:nvSpPr>
          <p:cNvPr id="35" name="Text Placeholder 34">
            <a:extLst>
              <a:ext uri="{FF2B5EF4-FFF2-40B4-BE49-F238E27FC236}">
                <a16:creationId xmlns:a16="http://schemas.microsoft.com/office/drawing/2014/main" id="{637F5B68-DEF5-BB41-82D5-238D519D479C}"/>
              </a:ext>
            </a:extLst>
          </p:cNvPr>
          <p:cNvSpPr>
            <a:spLocks noGrp="1"/>
          </p:cNvSpPr>
          <p:nvPr>
            <p:ph type="body" sz="quarter" idx="21"/>
          </p:nvPr>
        </p:nvSpPr>
        <p:spPr>
          <a:xfrm>
            <a:off x="9925050" y="4225925"/>
            <a:ext cx="1654175" cy="1401763"/>
          </a:xfrm>
        </p:spPr>
        <p:txBody>
          <a:bodyPr/>
          <a:lstStyle/>
          <a:p>
            <a:r>
              <a:rPr lang="en-SG" err="1"/>
              <a:t>Etiam</a:t>
            </a:r>
            <a:r>
              <a:rPr lang="en-SG"/>
              <a:t> </a:t>
            </a:r>
            <a:r>
              <a:rPr lang="en-SG" err="1"/>
              <a:t>sollicitudin</a:t>
            </a:r>
            <a:r>
              <a:rPr lang="en-SG"/>
              <a:t> dui </a:t>
            </a:r>
            <a:r>
              <a:rPr lang="en-SG" err="1"/>
              <a:t>ut</a:t>
            </a:r>
            <a:r>
              <a:rPr lang="en-SG"/>
              <a:t> </a:t>
            </a:r>
            <a:r>
              <a:rPr lang="en-SG" err="1"/>
              <a:t>elit</a:t>
            </a:r>
            <a:r>
              <a:rPr lang="en-SG"/>
              <a:t> lacinia, vitae </a:t>
            </a:r>
            <a:r>
              <a:rPr lang="en-SG" err="1"/>
              <a:t>aliquet</a:t>
            </a:r>
            <a:r>
              <a:rPr lang="en-SG"/>
              <a:t> </a:t>
            </a:r>
            <a:r>
              <a:rPr lang="en-SG" err="1"/>
              <a:t>nunc</a:t>
            </a:r>
            <a:r>
              <a:rPr lang="en-SG"/>
              <a:t> </a:t>
            </a:r>
            <a:r>
              <a:rPr lang="en-SG" err="1"/>
              <a:t>scelerisque</a:t>
            </a:r>
            <a:r>
              <a:rPr lang="en-SG"/>
              <a:t>.</a:t>
            </a:r>
            <a:endParaRPr lang="en-US"/>
          </a:p>
        </p:txBody>
      </p:sp>
      <p:sp>
        <p:nvSpPr>
          <p:cNvPr id="36" name="Text Placeholder 35">
            <a:extLst>
              <a:ext uri="{FF2B5EF4-FFF2-40B4-BE49-F238E27FC236}">
                <a16:creationId xmlns:a16="http://schemas.microsoft.com/office/drawing/2014/main" id="{17018802-EA57-8944-A297-75B9B97A7739}"/>
              </a:ext>
            </a:extLst>
          </p:cNvPr>
          <p:cNvSpPr>
            <a:spLocks noGrp="1"/>
          </p:cNvSpPr>
          <p:nvPr>
            <p:ph type="body" sz="quarter" idx="22"/>
          </p:nvPr>
        </p:nvSpPr>
        <p:spPr>
          <a:xfrm>
            <a:off x="601663" y="1430338"/>
            <a:ext cx="1654175" cy="290512"/>
          </a:xfrm>
        </p:spPr>
        <p:txBody>
          <a:bodyPr/>
          <a:lstStyle/>
          <a:p>
            <a:r>
              <a:rPr lang="en-US"/>
              <a:t>Jan</a:t>
            </a:r>
          </a:p>
        </p:txBody>
      </p:sp>
      <p:sp>
        <p:nvSpPr>
          <p:cNvPr id="37" name="Text Placeholder 36">
            <a:extLst>
              <a:ext uri="{FF2B5EF4-FFF2-40B4-BE49-F238E27FC236}">
                <a16:creationId xmlns:a16="http://schemas.microsoft.com/office/drawing/2014/main" id="{0712D2DF-F2A5-BC42-A442-318295A66B20}"/>
              </a:ext>
            </a:extLst>
          </p:cNvPr>
          <p:cNvSpPr>
            <a:spLocks noGrp="1"/>
          </p:cNvSpPr>
          <p:nvPr>
            <p:ph type="body" sz="quarter" idx="23"/>
          </p:nvPr>
        </p:nvSpPr>
        <p:spPr>
          <a:xfrm>
            <a:off x="2438400" y="1430338"/>
            <a:ext cx="1654175" cy="290512"/>
          </a:xfrm>
        </p:spPr>
        <p:txBody>
          <a:bodyPr/>
          <a:lstStyle/>
          <a:p>
            <a:r>
              <a:rPr lang="en-US"/>
              <a:t>Feb</a:t>
            </a:r>
          </a:p>
        </p:txBody>
      </p:sp>
      <p:sp>
        <p:nvSpPr>
          <p:cNvPr id="38" name="Text Placeholder 37">
            <a:extLst>
              <a:ext uri="{FF2B5EF4-FFF2-40B4-BE49-F238E27FC236}">
                <a16:creationId xmlns:a16="http://schemas.microsoft.com/office/drawing/2014/main" id="{22AE4744-0315-1A43-982B-F473F898C184}"/>
              </a:ext>
            </a:extLst>
          </p:cNvPr>
          <p:cNvSpPr>
            <a:spLocks noGrp="1"/>
          </p:cNvSpPr>
          <p:nvPr>
            <p:ph type="body" sz="quarter" idx="24"/>
          </p:nvPr>
        </p:nvSpPr>
        <p:spPr>
          <a:xfrm>
            <a:off x="4325938" y="1430338"/>
            <a:ext cx="1655762" cy="290512"/>
          </a:xfrm>
        </p:spPr>
        <p:txBody>
          <a:bodyPr/>
          <a:lstStyle/>
          <a:p>
            <a:r>
              <a:rPr lang="en-US"/>
              <a:t>Mar</a:t>
            </a:r>
          </a:p>
        </p:txBody>
      </p:sp>
      <p:sp>
        <p:nvSpPr>
          <p:cNvPr id="39" name="Text Placeholder 38">
            <a:extLst>
              <a:ext uri="{FF2B5EF4-FFF2-40B4-BE49-F238E27FC236}">
                <a16:creationId xmlns:a16="http://schemas.microsoft.com/office/drawing/2014/main" id="{C21A9927-F28C-E641-8469-8951E8337683}"/>
              </a:ext>
            </a:extLst>
          </p:cNvPr>
          <p:cNvSpPr>
            <a:spLocks noGrp="1"/>
          </p:cNvSpPr>
          <p:nvPr>
            <p:ph type="body" sz="quarter" idx="25"/>
          </p:nvPr>
        </p:nvSpPr>
        <p:spPr>
          <a:xfrm>
            <a:off x="6162675" y="1430338"/>
            <a:ext cx="1654175" cy="290512"/>
          </a:xfrm>
        </p:spPr>
        <p:txBody>
          <a:bodyPr/>
          <a:lstStyle/>
          <a:p>
            <a:r>
              <a:rPr lang="en-US"/>
              <a:t>Apr</a:t>
            </a:r>
          </a:p>
        </p:txBody>
      </p:sp>
      <p:sp>
        <p:nvSpPr>
          <p:cNvPr id="40" name="Text Placeholder 39">
            <a:extLst>
              <a:ext uri="{FF2B5EF4-FFF2-40B4-BE49-F238E27FC236}">
                <a16:creationId xmlns:a16="http://schemas.microsoft.com/office/drawing/2014/main" id="{E4DF9EF5-FE42-664F-8A89-06C75A2AAAB5}"/>
              </a:ext>
            </a:extLst>
          </p:cNvPr>
          <p:cNvSpPr>
            <a:spLocks noGrp="1"/>
          </p:cNvSpPr>
          <p:nvPr>
            <p:ph type="body" sz="quarter" idx="26"/>
          </p:nvPr>
        </p:nvSpPr>
        <p:spPr>
          <a:xfrm>
            <a:off x="8058150" y="1430338"/>
            <a:ext cx="1654175" cy="290512"/>
          </a:xfrm>
        </p:spPr>
        <p:txBody>
          <a:bodyPr/>
          <a:lstStyle/>
          <a:p>
            <a:r>
              <a:rPr lang="en-US"/>
              <a:t>May</a:t>
            </a:r>
          </a:p>
        </p:txBody>
      </p:sp>
      <p:sp>
        <p:nvSpPr>
          <p:cNvPr id="41" name="Text Placeholder 40">
            <a:extLst>
              <a:ext uri="{FF2B5EF4-FFF2-40B4-BE49-F238E27FC236}">
                <a16:creationId xmlns:a16="http://schemas.microsoft.com/office/drawing/2014/main" id="{8F10957A-F97C-C14E-800C-846D85DC81A4}"/>
              </a:ext>
            </a:extLst>
          </p:cNvPr>
          <p:cNvSpPr>
            <a:spLocks noGrp="1"/>
          </p:cNvSpPr>
          <p:nvPr>
            <p:ph type="body" sz="quarter" idx="27"/>
          </p:nvPr>
        </p:nvSpPr>
        <p:spPr>
          <a:xfrm>
            <a:off x="9893300" y="1430338"/>
            <a:ext cx="1655763" cy="290512"/>
          </a:xfrm>
        </p:spPr>
        <p:txBody>
          <a:bodyPr/>
          <a:lstStyle/>
          <a:p>
            <a:r>
              <a:rPr lang="en-US"/>
              <a:t>Jun</a:t>
            </a:r>
          </a:p>
        </p:txBody>
      </p:sp>
      <p:sp>
        <p:nvSpPr>
          <p:cNvPr id="42" name="Text Placeholder 41">
            <a:extLst>
              <a:ext uri="{FF2B5EF4-FFF2-40B4-BE49-F238E27FC236}">
                <a16:creationId xmlns:a16="http://schemas.microsoft.com/office/drawing/2014/main" id="{D3931946-CD68-6C4B-B65D-A44587E38E00}"/>
              </a:ext>
            </a:extLst>
          </p:cNvPr>
          <p:cNvSpPr>
            <a:spLocks noGrp="1"/>
          </p:cNvSpPr>
          <p:nvPr>
            <p:ph type="body" sz="quarter" idx="28"/>
          </p:nvPr>
        </p:nvSpPr>
        <p:spPr>
          <a:xfrm>
            <a:off x="601663" y="3686175"/>
            <a:ext cx="1654175" cy="290513"/>
          </a:xfrm>
        </p:spPr>
        <p:txBody>
          <a:bodyPr/>
          <a:lstStyle/>
          <a:p>
            <a:r>
              <a:rPr lang="en-US"/>
              <a:t>Jul</a:t>
            </a:r>
          </a:p>
        </p:txBody>
      </p:sp>
      <p:sp>
        <p:nvSpPr>
          <p:cNvPr id="43" name="Text Placeholder 42">
            <a:extLst>
              <a:ext uri="{FF2B5EF4-FFF2-40B4-BE49-F238E27FC236}">
                <a16:creationId xmlns:a16="http://schemas.microsoft.com/office/drawing/2014/main" id="{1187976E-E11D-8A45-89C3-E22C8E79F9F2}"/>
              </a:ext>
            </a:extLst>
          </p:cNvPr>
          <p:cNvSpPr>
            <a:spLocks noGrp="1"/>
          </p:cNvSpPr>
          <p:nvPr>
            <p:ph type="body" sz="quarter" idx="29"/>
          </p:nvPr>
        </p:nvSpPr>
        <p:spPr>
          <a:xfrm>
            <a:off x="2438400" y="3686175"/>
            <a:ext cx="1654175" cy="290513"/>
          </a:xfrm>
        </p:spPr>
        <p:txBody>
          <a:bodyPr/>
          <a:lstStyle/>
          <a:p>
            <a:r>
              <a:rPr lang="en-US"/>
              <a:t>Aug</a:t>
            </a:r>
          </a:p>
        </p:txBody>
      </p:sp>
      <p:sp>
        <p:nvSpPr>
          <p:cNvPr id="44" name="Text Placeholder 43">
            <a:extLst>
              <a:ext uri="{FF2B5EF4-FFF2-40B4-BE49-F238E27FC236}">
                <a16:creationId xmlns:a16="http://schemas.microsoft.com/office/drawing/2014/main" id="{9FCE15E5-062D-9141-A680-AD51307F4BE7}"/>
              </a:ext>
            </a:extLst>
          </p:cNvPr>
          <p:cNvSpPr>
            <a:spLocks noGrp="1"/>
          </p:cNvSpPr>
          <p:nvPr>
            <p:ph type="body" sz="quarter" idx="30"/>
          </p:nvPr>
        </p:nvSpPr>
        <p:spPr>
          <a:xfrm>
            <a:off x="4325938" y="3686175"/>
            <a:ext cx="1655762" cy="290513"/>
          </a:xfrm>
        </p:spPr>
        <p:txBody>
          <a:bodyPr/>
          <a:lstStyle/>
          <a:p>
            <a:r>
              <a:rPr lang="en-US"/>
              <a:t>Sep</a:t>
            </a:r>
          </a:p>
        </p:txBody>
      </p:sp>
      <p:sp>
        <p:nvSpPr>
          <p:cNvPr id="45" name="Text Placeholder 44">
            <a:extLst>
              <a:ext uri="{FF2B5EF4-FFF2-40B4-BE49-F238E27FC236}">
                <a16:creationId xmlns:a16="http://schemas.microsoft.com/office/drawing/2014/main" id="{BA316DF3-43F7-1A4F-BFF0-4D88E48B3E35}"/>
              </a:ext>
            </a:extLst>
          </p:cNvPr>
          <p:cNvSpPr>
            <a:spLocks noGrp="1"/>
          </p:cNvSpPr>
          <p:nvPr>
            <p:ph type="body" sz="quarter" idx="31"/>
          </p:nvPr>
        </p:nvSpPr>
        <p:spPr>
          <a:xfrm>
            <a:off x="6162675" y="3686175"/>
            <a:ext cx="1654175" cy="290513"/>
          </a:xfrm>
        </p:spPr>
        <p:txBody>
          <a:bodyPr/>
          <a:lstStyle/>
          <a:p>
            <a:r>
              <a:rPr lang="en-US"/>
              <a:t>Oct</a:t>
            </a:r>
          </a:p>
        </p:txBody>
      </p:sp>
      <p:sp>
        <p:nvSpPr>
          <p:cNvPr id="46" name="Text Placeholder 45">
            <a:extLst>
              <a:ext uri="{FF2B5EF4-FFF2-40B4-BE49-F238E27FC236}">
                <a16:creationId xmlns:a16="http://schemas.microsoft.com/office/drawing/2014/main" id="{F0218DB2-B33A-A74F-AE49-C896BFF3D4CA}"/>
              </a:ext>
            </a:extLst>
          </p:cNvPr>
          <p:cNvSpPr>
            <a:spLocks noGrp="1"/>
          </p:cNvSpPr>
          <p:nvPr>
            <p:ph type="body" sz="quarter" idx="32"/>
          </p:nvPr>
        </p:nvSpPr>
        <p:spPr>
          <a:xfrm>
            <a:off x="8058150" y="3686175"/>
            <a:ext cx="1654175" cy="290513"/>
          </a:xfrm>
        </p:spPr>
        <p:txBody>
          <a:bodyPr/>
          <a:lstStyle/>
          <a:p>
            <a:r>
              <a:rPr lang="en-US"/>
              <a:t>Nov</a:t>
            </a:r>
          </a:p>
        </p:txBody>
      </p:sp>
      <p:sp>
        <p:nvSpPr>
          <p:cNvPr id="47" name="Text Placeholder 46">
            <a:extLst>
              <a:ext uri="{FF2B5EF4-FFF2-40B4-BE49-F238E27FC236}">
                <a16:creationId xmlns:a16="http://schemas.microsoft.com/office/drawing/2014/main" id="{005F4C8B-5FCC-3244-8AA4-1CD07906FA8D}"/>
              </a:ext>
            </a:extLst>
          </p:cNvPr>
          <p:cNvSpPr>
            <a:spLocks noGrp="1"/>
          </p:cNvSpPr>
          <p:nvPr>
            <p:ph type="body" sz="quarter" idx="33"/>
          </p:nvPr>
        </p:nvSpPr>
        <p:spPr>
          <a:xfrm>
            <a:off x="9893300" y="3686175"/>
            <a:ext cx="1655763" cy="290513"/>
          </a:xfrm>
        </p:spPr>
        <p:txBody>
          <a:bodyPr/>
          <a:lstStyle/>
          <a:p>
            <a:r>
              <a:rPr lang="en-US"/>
              <a:t>Dec</a:t>
            </a:r>
          </a:p>
        </p:txBody>
      </p:sp>
    </p:spTree>
    <p:extLst>
      <p:ext uri="{BB962C8B-B14F-4D97-AF65-F5344CB8AC3E}">
        <p14:creationId xmlns:p14="http://schemas.microsoft.com/office/powerpoint/2010/main" val="3264296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8F1C-0921-8645-B2BF-4E7DF561F4A5}"/>
              </a:ext>
            </a:extLst>
          </p:cNvPr>
          <p:cNvSpPr>
            <a:spLocks noGrp="1"/>
          </p:cNvSpPr>
          <p:nvPr>
            <p:ph type="title"/>
          </p:nvPr>
        </p:nvSpPr>
        <p:spPr/>
        <p:txBody>
          <a:bodyPr/>
          <a:lstStyle/>
          <a:p>
            <a:r>
              <a:rPr lang="en-US" err="1"/>
              <a:t>Firstname</a:t>
            </a:r>
            <a:r>
              <a:rPr lang="en-US"/>
              <a:t> </a:t>
            </a:r>
            <a:r>
              <a:rPr lang="en-US" err="1"/>
              <a:t>lastname</a:t>
            </a:r>
            <a:endParaRPr lang="en-US"/>
          </a:p>
        </p:txBody>
      </p:sp>
      <p:pic>
        <p:nvPicPr>
          <p:cNvPr id="11" name="Picture Placeholder 10" descr="A person sitting on a chair&#10;&#10;Description automatically generated with medium confidence">
            <a:extLst>
              <a:ext uri="{FF2B5EF4-FFF2-40B4-BE49-F238E27FC236}">
                <a16:creationId xmlns:a16="http://schemas.microsoft.com/office/drawing/2014/main" id="{F83B1414-C2BF-2449-AD45-8A7C95909CCD}"/>
              </a:ext>
            </a:extLst>
          </p:cNvPr>
          <p:cNvPicPr>
            <a:picLocks noGrp="1" noChangeAspect="1"/>
          </p:cNvPicPr>
          <p:nvPr>
            <p:ph type="pic" sz="quarter" idx="4294967295"/>
          </p:nvPr>
        </p:nvPicPr>
        <p:blipFill rotWithShape="1">
          <a:blip r:embed="rId2" cstate="screen">
            <a:extLst>
              <a:ext uri="{28A0092B-C50C-407E-A947-70E740481C1C}">
                <a14:useLocalDpi xmlns:a14="http://schemas.microsoft.com/office/drawing/2010/main" val="0"/>
              </a:ext>
            </a:extLst>
          </a:blip>
          <a:srcRect/>
          <a:stretch/>
        </p:blipFill>
        <p:spPr>
          <a:xfrm>
            <a:off x="8070850" y="0"/>
            <a:ext cx="4121150" cy="6858000"/>
          </a:xfrm>
          <a:prstGeom prst="rect">
            <a:avLst/>
          </a:prstGeom>
        </p:spPr>
      </p:pic>
      <p:sp>
        <p:nvSpPr>
          <p:cNvPr id="94" name="Text Placeholder 4">
            <a:extLst>
              <a:ext uri="{FF2B5EF4-FFF2-40B4-BE49-F238E27FC236}">
                <a16:creationId xmlns:a16="http://schemas.microsoft.com/office/drawing/2014/main" id="{4C7F8380-CCC7-1546-AE1F-F3DB1BCAE608}"/>
              </a:ext>
            </a:extLst>
          </p:cNvPr>
          <p:cNvSpPr txBox="1">
            <a:spLocks/>
          </p:cNvSpPr>
          <p:nvPr/>
        </p:nvSpPr>
        <p:spPr>
          <a:xfrm>
            <a:off x="601663" y="1969181"/>
            <a:ext cx="6870700" cy="9536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2200"/>
              </a:spcBef>
              <a:buNone/>
            </a:pPr>
            <a:r>
              <a:rPr lang="en-US" sz="1400">
                <a:solidFill>
                  <a:schemeClr val="bg1"/>
                </a:solidFill>
                <a:latin typeface="Ubuntu" panose="020B0504030602030204" pitchFamily="34" charset="0"/>
              </a:rPr>
              <a:t>Lorem ipsum dolor sit </a:t>
            </a:r>
            <a:r>
              <a:rPr lang="en-US" sz="1400" err="1">
                <a:solidFill>
                  <a:schemeClr val="bg1"/>
                </a:solidFill>
                <a:latin typeface="Ubuntu" panose="020B0504030602030204" pitchFamily="34" charset="0"/>
              </a:rPr>
              <a:t>amet</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consectetur</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adipiscing</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elit</a:t>
            </a:r>
            <a:r>
              <a:rPr lang="en-US" sz="1400">
                <a:solidFill>
                  <a:schemeClr val="bg1"/>
                </a:solidFill>
                <a:latin typeface="Ubuntu" panose="020B0504030602030204" pitchFamily="34" charset="0"/>
              </a:rPr>
              <a:t>, sed do </a:t>
            </a:r>
            <a:r>
              <a:rPr lang="en-US" sz="1400" err="1">
                <a:solidFill>
                  <a:schemeClr val="bg1"/>
                </a:solidFill>
                <a:latin typeface="Ubuntu" panose="020B0504030602030204" pitchFamily="34" charset="0"/>
              </a:rPr>
              <a:t>eiusmod</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tempor</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incididunt</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ut</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labore</a:t>
            </a:r>
            <a:r>
              <a:rPr lang="en-US" sz="1400">
                <a:solidFill>
                  <a:schemeClr val="bg1"/>
                </a:solidFill>
                <a:latin typeface="Ubuntu" panose="020B0504030602030204" pitchFamily="34" charset="0"/>
              </a:rPr>
              <a:t> et dolore magna </a:t>
            </a:r>
            <a:r>
              <a:rPr lang="en-US" sz="1400" err="1">
                <a:solidFill>
                  <a:schemeClr val="bg1"/>
                </a:solidFill>
                <a:latin typeface="Ubuntu" panose="020B0504030602030204" pitchFamily="34" charset="0"/>
              </a:rPr>
              <a:t>aliqua</a:t>
            </a:r>
            <a:r>
              <a:rPr lang="en-US" sz="1400">
                <a:solidFill>
                  <a:schemeClr val="bg1"/>
                </a:solidFill>
                <a:latin typeface="Ubuntu" panose="020B0504030602030204" pitchFamily="34" charset="0"/>
              </a:rPr>
              <a:t>. Ut </a:t>
            </a:r>
            <a:r>
              <a:rPr lang="en-US" sz="1400" err="1">
                <a:solidFill>
                  <a:schemeClr val="bg1"/>
                </a:solidFill>
                <a:latin typeface="Ubuntu" panose="020B0504030602030204" pitchFamily="34" charset="0"/>
              </a:rPr>
              <a:t>enim</a:t>
            </a:r>
            <a:r>
              <a:rPr lang="en-US" sz="1400">
                <a:solidFill>
                  <a:schemeClr val="bg1"/>
                </a:solidFill>
                <a:latin typeface="Ubuntu" panose="020B0504030602030204" pitchFamily="34" charset="0"/>
              </a:rPr>
              <a:t> ad minim </a:t>
            </a:r>
            <a:r>
              <a:rPr lang="en-US" sz="1400" err="1">
                <a:solidFill>
                  <a:schemeClr val="bg1"/>
                </a:solidFill>
                <a:latin typeface="Ubuntu" panose="020B0504030602030204" pitchFamily="34" charset="0"/>
              </a:rPr>
              <a:t>veniam</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quis</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nostrud</a:t>
            </a:r>
            <a:r>
              <a:rPr lang="en-US" sz="1400">
                <a:solidFill>
                  <a:schemeClr val="bg1"/>
                </a:solidFill>
                <a:latin typeface="Ubuntu" panose="020B0504030602030204" pitchFamily="34" charset="0"/>
              </a:rPr>
              <a:t> exercitation </a:t>
            </a:r>
            <a:r>
              <a:rPr lang="en-US" sz="1400" err="1">
                <a:solidFill>
                  <a:schemeClr val="bg1"/>
                </a:solidFill>
                <a:latin typeface="Ubuntu" panose="020B0504030602030204" pitchFamily="34" charset="0"/>
              </a:rPr>
              <a:t>ullamco</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laboris</a:t>
            </a:r>
            <a:r>
              <a:rPr lang="en-US" sz="1400">
                <a:solidFill>
                  <a:schemeClr val="bg1"/>
                </a:solidFill>
                <a:latin typeface="Ubuntu" panose="020B0504030602030204" pitchFamily="34" charset="0"/>
              </a:rPr>
              <a:t> nisi </a:t>
            </a:r>
            <a:r>
              <a:rPr lang="en-US" sz="1400" err="1">
                <a:solidFill>
                  <a:schemeClr val="bg1"/>
                </a:solidFill>
                <a:latin typeface="Ubuntu" panose="020B0504030602030204" pitchFamily="34" charset="0"/>
              </a:rPr>
              <a:t>ut</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aliquip</a:t>
            </a:r>
            <a:r>
              <a:rPr lang="en-US" sz="1400">
                <a:solidFill>
                  <a:schemeClr val="bg1"/>
                </a:solidFill>
                <a:latin typeface="Ubuntu" panose="020B0504030602030204" pitchFamily="34" charset="0"/>
              </a:rPr>
              <a:t> ex </a:t>
            </a:r>
            <a:r>
              <a:rPr lang="en-US" sz="1400" err="1">
                <a:solidFill>
                  <a:schemeClr val="bg1"/>
                </a:solidFill>
                <a:latin typeface="Ubuntu" panose="020B0504030602030204" pitchFamily="34" charset="0"/>
              </a:rPr>
              <a:t>ea</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commodo</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consequat</a:t>
            </a:r>
            <a:r>
              <a:rPr lang="en-US" sz="1400">
                <a:solidFill>
                  <a:schemeClr val="bg1"/>
                </a:solidFill>
                <a:latin typeface="Ubuntu" panose="020B0504030602030204" pitchFamily="34" charset="0"/>
              </a:rPr>
              <a:t>.</a:t>
            </a:r>
          </a:p>
        </p:txBody>
      </p:sp>
      <p:sp>
        <p:nvSpPr>
          <p:cNvPr id="95" name="Text Placeholder 5">
            <a:extLst>
              <a:ext uri="{FF2B5EF4-FFF2-40B4-BE49-F238E27FC236}">
                <a16:creationId xmlns:a16="http://schemas.microsoft.com/office/drawing/2014/main" id="{39027EF3-6819-A54D-96E0-EC5375BAF8FC}"/>
              </a:ext>
            </a:extLst>
          </p:cNvPr>
          <p:cNvSpPr txBox="1">
            <a:spLocks/>
          </p:cNvSpPr>
          <p:nvPr/>
        </p:nvSpPr>
        <p:spPr>
          <a:xfrm>
            <a:off x="603250" y="1597668"/>
            <a:ext cx="5832475" cy="3715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a:solidFill>
                  <a:schemeClr val="accent2"/>
                </a:solidFill>
                <a:latin typeface="Ubuntu" panose="020B0504030602030204" pitchFamily="34" charset="0"/>
              </a:rPr>
              <a:t>Experience</a:t>
            </a:r>
            <a:endParaRPr lang="en-US" sz="1800" b="1">
              <a:solidFill>
                <a:schemeClr val="accent2"/>
              </a:solidFill>
              <a:latin typeface="Ubuntu" panose="020B0504030602030204" pitchFamily="34" charset="0"/>
            </a:endParaRPr>
          </a:p>
        </p:txBody>
      </p:sp>
      <p:sp>
        <p:nvSpPr>
          <p:cNvPr id="96" name="Text Placeholder 3">
            <a:extLst>
              <a:ext uri="{FF2B5EF4-FFF2-40B4-BE49-F238E27FC236}">
                <a16:creationId xmlns:a16="http://schemas.microsoft.com/office/drawing/2014/main" id="{45ADF08A-CA30-E444-9821-90164EC3FF6A}"/>
              </a:ext>
            </a:extLst>
          </p:cNvPr>
          <p:cNvSpPr txBox="1">
            <a:spLocks/>
          </p:cNvSpPr>
          <p:nvPr/>
        </p:nvSpPr>
        <p:spPr>
          <a:xfrm>
            <a:off x="601663" y="793750"/>
            <a:ext cx="5832475" cy="309958"/>
          </a:xfrm>
          <a:prstGeom prst="rect">
            <a:avLst/>
          </a:prstGeom>
        </p:spPr>
        <p:txBody>
          <a:bodyPr/>
          <a:lstStyle>
            <a:lvl1pPr marL="0" indent="0" algn="l" defTabSz="914400" rtl="0" eaLnBrk="1" latinLnBrk="0" hangingPunct="1">
              <a:lnSpc>
                <a:spcPct val="110000"/>
              </a:lnSpc>
              <a:spcBef>
                <a:spcPts val="2200"/>
              </a:spcBef>
              <a:buFont typeface="Arial" panose="020B0604020202020204" pitchFamily="34" charset="0"/>
              <a:buNone/>
              <a:defRPr sz="1400" kern="1200">
                <a:solidFill>
                  <a:schemeClr val="tx2"/>
                </a:solidFill>
                <a:latin typeface="Ubuntu" panose="020B05040306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solidFill>
                  <a:schemeClr val="accent2"/>
                </a:solidFill>
              </a:rPr>
              <a:t>Project manager</a:t>
            </a:r>
          </a:p>
        </p:txBody>
      </p:sp>
      <p:sp>
        <p:nvSpPr>
          <p:cNvPr id="98" name="Text Placeholder 5">
            <a:extLst>
              <a:ext uri="{FF2B5EF4-FFF2-40B4-BE49-F238E27FC236}">
                <a16:creationId xmlns:a16="http://schemas.microsoft.com/office/drawing/2014/main" id="{15A44FBF-6C0B-9143-8334-E6DCA19008D1}"/>
              </a:ext>
            </a:extLst>
          </p:cNvPr>
          <p:cNvSpPr txBox="1">
            <a:spLocks/>
          </p:cNvSpPr>
          <p:nvPr/>
        </p:nvSpPr>
        <p:spPr>
          <a:xfrm>
            <a:off x="603250" y="3160250"/>
            <a:ext cx="5832475" cy="3715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a:solidFill>
                  <a:schemeClr val="accent2"/>
                </a:solidFill>
                <a:latin typeface="Ubuntu" panose="020B0504030602030204" pitchFamily="34" charset="0"/>
              </a:rPr>
              <a:t>Expertise</a:t>
            </a:r>
            <a:endParaRPr lang="en-US" sz="1800" b="1">
              <a:solidFill>
                <a:schemeClr val="accent2"/>
              </a:solidFill>
              <a:latin typeface="Ubuntu" panose="020B0504030602030204" pitchFamily="34" charset="0"/>
            </a:endParaRPr>
          </a:p>
        </p:txBody>
      </p:sp>
      <p:sp>
        <p:nvSpPr>
          <p:cNvPr id="99" name="Text Placeholder 9">
            <a:extLst>
              <a:ext uri="{FF2B5EF4-FFF2-40B4-BE49-F238E27FC236}">
                <a16:creationId xmlns:a16="http://schemas.microsoft.com/office/drawing/2014/main" id="{92E919E9-8C52-7B4F-A8A2-8120C68D2A39}"/>
              </a:ext>
            </a:extLst>
          </p:cNvPr>
          <p:cNvSpPr txBox="1">
            <a:spLocks/>
          </p:cNvSpPr>
          <p:nvPr/>
        </p:nvSpPr>
        <p:spPr>
          <a:xfrm>
            <a:off x="4784662" y="3560829"/>
            <a:ext cx="1649476" cy="8270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bg1"/>
                </a:solidFill>
                <a:latin typeface="Ubuntu" panose="020B0504030602030204" pitchFamily="34" charset="0"/>
              </a:rPr>
              <a:t>Seven</a:t>
            </a:r>
          </a:p>
          <a:p>
            <a:r>
              <a:rPr lang="en-US" sz="1400">
                <a:solidFill>
                  <a:schemeClr val="bg1"/>
                </a:solidFill>
                <a:latin typeface="Ubuntu" panose="020B0504030602030204" pitchFamily="34" charset="0"/>
              </a:rPr>
              <a:t>Eight</a:t>
            </a:r>
          </a:p>
          <a:p>
            <a:r>
              <a:rPr lang="en-US" sz="1400">
                <a:solidFill>
                  <a:schemeClr val="bg1"/>
                </a:solidFill>
                <a:latin typeface="Ubuntu" panose="020B0504030602030204" pitchFamily="34" charset="0"/>
              </a:rPr>
              <a:t>Nine</a:t>
            </a:r>
          </a:p>
        </p:txBody>
      </p:sp>
      <p:sp>
        <p:nvSpPr>
          <p:cNvPr id="100" name="Text Placeholder 8">
            <a:extLst>
              <a:ext uri="{FF2B5EF4-FFF2-40B4-BE49-F238E27FC236}">
                <a16:creationId xmlns:a16="http://schemas.microsoft.com/office/drawing/2014/main" id="{406B2E10-4660-5749-AAB8-C4100142DD3F}"/>
              </a:ext>
            </a:extLst>
          </p:cNvPr>
          <p:cNvSpPr txBox="1">
            <a:spLocks/>
          </p:cNvSpPr>
          <p:nvPr/>
        </p:nvSpPr>
        <p:spPr>
          <a:xfrm>
            <a:off x="2696168" y="3560829"/>
            <a:ext cx="1649476" cy="8270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bg1"/>
                </a:solidFill>
                <a:latin typeface="Ubuntu" panose="020B0504030602030204" pitchFamily="34" charset="0"/>
              </a:rPr>
              <a:t>Four</a:t>
            </a:r>
          </a:p>
          <a:p>
            <a:r>
              <a:rPr lang="en-US" sz="1400">
                <a:solidFill>
                  <a:schemeClr val="bg1"/>
                </a:solidFill>
                <a:latin typeface="Ubuntu" panose="020B0504030602030204" pitchFamily="34" charset="0"/>
              </a:rPr>
              <a:t>Five</a:t>
            </a:r>
          </a:p>
          <a:p>
            <a:r>
              <a:rPr lang="en-US" sz="1400">
                <a:solidFill>
                  <a:schemeClr val="bg1"/>
                </a:solidFill>
                <a:latin typeface="Ubuntu" panose="020B0504030602030204" pitchFamily="34" charset="0"/>
              </a:rPr>
              <a:t>Six</a:t>
            </a:r>
          </a:p>
        </p:txBody>
      </p:sp>
      <p:sp>
        <p:nvSpPr>
          <p:cNvPr id="101" name="Text Placeholder 7">
            <a:extLst>
              <a:ext uri="{FF2B5EF4-FFF2-40B4-BE49-F238E27FC236}">
                <a16:creationId xmlns:a16="http://schemas.microsoft.com/office/drawing/2014/main" id="{21B14E52-43AD-9F49-87F3-0446C8EFD5FD}"/>
              </a:ext>
            </a:extLst>
          </p:cNvPr>
          <p:cNvSpPr txBox="1">
            <a:spLocks/>
          </p:cNvSpPr>
          <p:nvPr/>
        </p:nvSpPr>
        <p:spPr>
          <a:xfrm>
            <a:off x="607674" y="3560829"/>
            <a:ext cx="1649476" cy="8270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bg1"/>
                </a:solidFill>
                <a:latin typeface="Ubuntu" panose="020B0504030602030204" pitchFamily="34" charset="0"/>
              </a:rPr>
              <a:t>One</a:t>
            </a:r>
          </a:p>
          <a:p>
            <a:r>
              <a:rPr lang="en-US" sz="1400">
                <a:solidFill>
                  <a:schemeClr val="bg1"/>
                </a:solidFill>
                <a:latin typeface="Ubuntu" panose="020B0504030602030204" pitchFamily="34" charset="0"/>
              </a:rPr>
              <a:t>Two</a:t>
            </a:r>
          </a:p>
          <a:p>
            <a:r>
              <a:rPr lang="en-US" sz="1400">
                <a:solidFill>
                  <a:schemeClr val="bg1"/>
                </a:solidFill>
                <a:latin typeface="Ubuntu" panose="020B0504030602030204" pitchFamily="34" charset="0"/>
              </a:rPr>
              <a:t>Three</a:t>
            </a:r>
          </a:p>
        </p:txBody>
      </p:sp>
    </p:spTree>
    <p:extLst>
      <p:ext uri="{BB962C8B-B14F-4D97-AF65-F5344CB8AC3E}">
        <p14:creationId xmlns:p14="http://schemas.microsoft.com/office/powerpoint/2010/main" val="2523932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8F1C-0921-8645-B2BF-4E7DF561F4A5}"/>
              </a:ext>
            </a:extLst>
          </p:cNvPr>
          <p:cNvSpPr>
            <a:spLocks noGrp="1"/>
          </p:cNvSpPr>
          <p:nvPr>
            <p:ph type="title"/>
          </p:nvPr>
        </p:nvSpPr>
        <p:spPr/>
        <p:txBody>
          <a:bodyPr/>
          <a:lstStyle/>
          <a:p>
            <a:r>
              <a:rPr lang="en-US"/>
              <a:t>The team</a:t>
            </a:r>
          </a:p>
        </p:txBody>
      </p:sp>
      <p:sp>
        <p:nvSpPr>
          <p:cNvPr id="103" name="Text Placeholder 4">
            <a:extLst>
              <a:ext uri="{FF2B5EF4-FFF2-40B4-BE49-F238E27FC236}">
                <a16:creationId xmlns:a16="http://schemas.microsoft.com/office/drawing/2014/main" id="{8294A556-638C-5F4D-B37E-71EEB8944A49}"/>
              </a:ext>
            </a:extLst>
          </p:cNvPr>
          <p:cNvSpPr txBox="1">
            <a:spLocks/>
          </p:cNvSpPr>
          <p:nvPr/>
        </p:nvSpPr>
        <p:spPr>
          <a:xfrm>
            <a:off x="601664" y="4071973"/>
            <a:ext cx="2520950" cy="21320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solidFill>
                  <a:schemeClr val="bg1"/>
                </a:solidFill>
                <a:latin typeface="Ubuntu" panose="020B0504030602030204" pitchFamily="34" charset="0"/>
              </a:rPr>
              <a:t>About: Lorem ipsum dolor sit </a:t>
            </a:r>
            <a:r>
              <a:rPr lang="en-US" sz="1400" err="1">
                <a:solidFill>
                  <a:schemeClr val="bg1"/>
                </a:solidFill>
                <a:latin typeface="Ubuntu" panose="020B0504030602030204" pitchFamily="34" charset="0"/>
              </a:rPr>
              <a:t>amet</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consectetur</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adipiscing</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elit</a:t>
            </a:r>
            <a:r>
              <a:rPr lang="en-US" sz="1400">
                <a:solidFill>
                  <a:schemeClr val="bg1"/>
                </a:solidFill>
                <a:latin typeface="Ubuntu" panose="020B0504030602030204" pitchFamily="34" charset="0"/>
              </a:rPr>
              <a:t>, sed do </a:t>
            </a:r>
            <a:r>
              <a:rPr lang="en-US" sz="1400" err="1">
                <a:solidFill>
                  <a:schemeClr val="bg1"/>
                </a:solidFill>
                <a:latin typeface="Ubuntu" panose="020B0504030602030204" pitchFamily="34" charset="0"/>
              </a:rPr>
              <a:t>eiusmod</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tempor</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incididunt</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ut</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labore</a:t>
            </a:r>
            <a:r>
              <a:rPr lang="en-US" sz="1400">
                <a:solidFill>
                  <a:schemeClr val="bg1"/>
                </a:solidFill>
                <a:latin typeface="Ubuntu" panose="020B0504030602030204" pitchFamily="34" charset="0"/>
              </a:rPr>
              <a:t> et dolore magna </a:t>
            </a:r>
            <a:r>
              <a:rPr lang="en-US" sz="1400" err="1">
                <a:solidFill>
                  <a:schemeClr val="bg1"/>
                </a:solidFill>
                <a:latin typeface="Ubuntu" panose="020B0504030602030204" pitchFamily="34" charset="0"/>
              </a:rPr>
              <a:t>aliqua</a:t>
            </a:r>
            <a:r>
              <a:rPr lang="en-US" sz="1400">
                <a:solidFill>
                  <a:schemeClr val="bg1"/>
                </a:solidFill>
                <a:latin typeface="Ubuntu" panose="020B0504030602030204" pitchFamily="34" charset="0"/>
              </a:rPr>
              <a:t>. Ut </a:t>
            </a:r>
            <a:r>
              <a:rPr lang="en-US" sz="1400" err="1">
                <a:solidFill>
                  <a:schemeClr val="bg1"/>
                </a:solidFill>
                <a:latin typeface="Ubuntu" panose="020B0504030602030204" pitchFamily="34" charset="0"/>
              </a:rPr>
              <a:t>enim</a:t>
            </a:r>
            <a:r>
              <a:rPr lang="en-US" sz="1400">
                <a:solidFill>
                  <a:schemeClr val="bg1"/>
                </a:solidFill>
                <a:latin typeface="Ubuntu" panose="020B0504030602030204" pitchFamily="34" charset="0"/>
              </a:rPr>
              <a:t> ad minim </a:t>
            </a:r>
            <a:r>
              <a:rPr lang="en-US" sz="1400" err="1">
                <a:solidFill>
                  <a:schemeClr val="bg1"/>
                </a:solidFill>
                <a:latin typeface="Ubuntu" panose="020B0504030602030204" pitchFamily="34" charset="0"/>
              </a:rPr>
              <a:t>veniam</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quis</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nostrud</a:t>
            </a:r>
            <a:r>
              <a:rPr lang="en-US" sz="1400">
                <a:solidFill>
                  <a:schemeClr val="bg1"/>
                </a:solidFill>
                <a:latin typeface="Ubuntu" panose="020B0504030602030204" pitchFamily="34" charset="0"/>
              </a:rPr>
              <a:t> exercitation </a:t>
            </a:r>
            <a:r>
              <a:rPr lang="en-US" sz="1400" err="1">
                <a:solidFill>
                  <a:schemeClr val="bg1"/>
                </a:solidFill>
                <a:latin typeface="Ubuntu" panose="020B0504030602030204" pitchFamily="34" charset="0"/>
              </a:rPr>
              <a:t>ullamco</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laboris</a:t>
            </a:r>
            <a:r>
              <a:rPr lang="en-US" sz="1400">
                <a:solidFill>
                  <a:schemeClr val="bg1"/>
                </a:solidFill>
                <a:latin typeface="Ubuntu" panose="020B0504030602030204" pitchFamily="34" charset="0"/>
              </a:rPr>
              <a:t> nisi </a:t>
            </a:r>
            <a:r>
              <a:rPr lang="en-US" sz="1400" err="1">
                <a:solidFill>
                  <a:schemeClr val="bg1"/>
                </a:solidFill>
                <a:latin typeface="Ubuntu" panose="020B0504030602030204" pitchFamily="34" charset="0"/>
              </a:rPr>
              <a:t>ut</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aliquip</a:t>
            </a:r>
            <a:r>
              <a:rPr lang="en-US" sz="1400">
                <a:solidFill>
                  <a:schemeClr val="bg1"/>
                </a:solidFill>
                <a:latin typeface="Ubuntu" panose="020B0504030602030204" pitchFamily="34" charset="0"/>
              </a:rPr>
              <a:t> ex </a:t>
            </a:r>
            <a:r>
              <a:rPr lang="en-US" sz="1400" err="1">
                <a:solidFill>
                  <a:schemeClr val="bg1"/>
                </a:solidFill>
                <a:latin typeface="Ubuntu" panose="020B0504030602030204" pitchFamily="34" charset="0"/>
              </a:rPr>
              <a:t>ea</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commodo</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consequat</a:t>
            </a:r>
            <a:r>
              <a:rPr lang="en-US" sz="1400">
                <a:solidFill>
                  <a:schemeClr val="bg1"/>
                </a:solidFill>
                <a:latin typeface="Ubuntu" panose="020B0504030602030204" pitchFamily="34" charset="0"/>
              </a:rPr>
              <a:t>.</a:t>
            </a:r>
          </a:p>
        </p:txBody>
      </p:sp>
      <p:sp>
        <p:nvSpPr>
          <p:cNvPr id="104" name="Text Placeholder 3">
            <a:extLst>
              <a:ext uri="{FF2B5EF4-FFF2-40B4-BE49-F238E27FC236}">
                <a16:creationId xmlns:a16="http://schemas.microsoft.com/office/drawing/2014/main" id="{B5F52B99-15B3-514E-BD07-8CD95EB71E95}"/>
              </a:ext>
            </a:extLst>
          </p:cNvPr>
          <p:cNvSpPr txBox="1">
            <a:spLocks/>
          </p:cNvSpPr>
          <p:nvPr/>
        </p:nvSpPr>
        <p:spPr>
          <a:xfrm>
            <a:off x="601664" y="3705999"/>
            <a:ext cx="2520950" cy="215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a:solidFill>
                  <a:schemeClr val="bg1"/>
                </a:solidFill>
                <a:latin typeface="Ubuntu" panose="020B0504030602030204" pitchFamily="34" charset="0"/>
              </a:rPr>
              <a:t>Title</a:t>
            </a:r>
          </a:p>
        </p:txBody>
      </p:sp>
      <p:sp>
        <p:nvSpPr>
          <p:cNvPr id="105" name="Text Placeholder 2">
            <a:extLst>
              <a:ext uri="{FF2B5EF4-FFF2-40B4-BE49-F238E27FC236}">
                <a16:creationId xmlns:a16="http://schemas.microsoft.com/office/drawing/2014/main" id="{9CD8F43B-8A8A-894C-A115-64AFF1DB2205}"/>
              </a:ext>
            </a:extLst>
          </p:cNvPr>
          <p:cNvSpPr txBox="1">
            <a:spLocks/>
          </p:cNvSpPr>
          <p:nvPr/>
        </p:nvSpPr>
        <p:spPr>
          <a:xfrm>
            <a:off x="601664" y="3401317"/>
            <a:ext cx="2520950" cy="276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err="1">
                <a:solidFill>
                  <a:schemeClr val="bg1"/>
                </a:solidFill>
                <a:latin typeface="Ubuntu" panose="020B0504030602030204" pitchFamily="34" charset="0"/>
              </a:rPr>
              <a:t>Firstname</a:t>
            </a:r>
            <a:r>
              <a:rPr lang="en-US" sz="1400" b="1">
                <a:solidFill>
                  <a:schemeClr val="bg1"/>
                </a:solidFill>
                <a:latin typeface="Ubuntu" panose="020B0504030602030204" pitchFamily="34" charset="0"/>
              </a:rPr>
              <a:t> </a:t>
            </a:r>
            <a:r>
              <a:rPr lang="en-US" sz="1400" b="1" err="1">
                <a:solidFill>
                  <a:schemeClr val="bg1"/>
                </a:solidFill>
                <a:latin typeface="Ubuntu" panose="020B0504030602030204" pitchFamily="34" charset="0"/>
              </a:rPr>
              <a:t>Lastname</a:t>
            </a:r>
            <a:endParaRPr lang="en-US" sz="1400" b="1">
              <a:solidFill>
                <a:schemeClr val="bg1"/>
              </a:solidFill>
              <a:latin typeface="Ubuntu" panose="020B0504030602030204" pitchFamily="34" charset="0"/>
            </a:endParaRPr>
          </a:p>
        </p:txBody>
      </p:sp>
      <p:sp>
        <p:nvSpPr>
          <p:cNvPr id="107" name="Text Placeholder 4">
            <a:extLst>
              <a:ext uri="{FF2B5EF4-FFF2-40B4-BE49-F238E27FC236}">
                <a16:creationId xmlns:a16="http://schemas.microsoft.com/office/drawing/2014/main" id="{D087326F-2DAE-BF4A-8707-980A3371550B}"/>
              </a:ext>
            </a:extLst>
          </p:cNvPr>
          <p:cNvSpPr txBox="1">
            <a:spLocks/>
          </p:cNvSpPr>
          <p:nvPr/>
        </p:nvSpPr>
        <p:spPr>
          <a:xfrm>
            <a:off x="3405513" y="4071973"/>
            <a:ext cx="2520950" cy="21320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solidFill>
                  <a:schemeClr val="bg1"/>
                </a:solidFill>
                <a:latin typeface="Ubuntu" panose="020B0504030602030204" pitchFamily="34" charset="0"/>
              </a:rPr>
              <a:t>About: Lorem ipsum dolor sit </a:t>
            </a:r>
            <a:r>
              <a:rPr lang="en-US" sz="1400" err="1">
                <a:solidFill>
                  <a:schemeClr val="bg1"/>
                </a:solidFill>
                <a:latin typeface="Ubuntu" panose="020B0504030602030204" pitchFamily="34" charset="0"/>
              </a:rPr>
              <a:t>amet</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consectetur</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adipiscing</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elit</a:t>
            </a:r>
            <a:r>
              <a:rPr lang="en-US" sz="1400">
                <a:solidFill>
                  <a:schemeClr val="bg1"/>
                </a:solidFill>
                <a:latin typeface="Ubuntu" panose="020B0504030602030204" pitchFamily="34" charset="0"/>
              </a:rPr>
              <a:t>, sed do </a:t>
            </a:r>
            <a:r>
              <a:rPr lang="en-US" sz="1400" err="1">
                <a:solidFill>
                  <a:schemeClr val="bg1"/>
                </a:solidFill>
                <a:latin typeface="Ubuntu" panose="020B0504030602030204" pitchFamily="34" charset="0"/>
              </a:rPr>
              <a:t>eiusmod</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tempor</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incididunt</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ut</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labore</a:t>
            </a:r>
            <a:r>
              <a:rPr lang="en-US" sz="1400">
                <a:solidFill>
                  <a:schemeClr val="bg1"/>
                </a:solidFill>
                <a:latin typeface="Ubuntu" panose="020B0504030602030204" pitchFamily="34" charset="0"/>
              </a:rPr>
              <a:t> et dolore magna </a:t>
            </a:r>
            <a:r>
              <a:rPr lang="en-US" sz="1400" err="1">
                <a:solidFill>
                  <a:schemeClr val="bg1"/>
                </a:solidFill>
                <a:latin typeface="Ubuntu" panose="020B0504030602030204" pitchFamily="34" charset="0"/>
              </a:rPr>
              <a:t>aliqua</a:t>
            </a:r>
            <a:r>
              <a:rPr lang="en-US" sz="1400">
                <a:solidFill>
                  <a:schemeClr val="bg1"/>
                </a:solidFill>
                <a:latin typeface="Ubuntu" panose="020B0504030602030204" pitchFamily="34" charset="0"/>
              </a:rPr>
              <a:t>. Ut </a:t>
            </a:r>
            <a:r>
              <a:rPr lang="en-US" sz="1400" err="1">
                <a:solidFill>
                  <a:schemeClr val="bg1"/>
                </a:solidFill>
                <a:latin typeface="Ubuntu" panose="020B0504030602030204" pitchFamily="34" charset="0"/>
              </a:rPr>
              <a:t>enim</a:t>
            </a:r>
            <a:r>
              <a:rPr lang="en-US" sz="1400">
                <a:solidFill>
                  <a:schemeClr val="bg1"/>
                </a:solidFill>
                <a:latin typeface="Ubuntu" panose="020B0504030602030204" pitchFamily="34" charset="0"/>
              </a:rPr>
              <a:t> ad minim </a:t>
            </a:r>
            <a:r>
              <a:rPr lang="en-US" sz="1400" err="1">
                <a:solidFill>
                  <a:schemeClr val="bg1"/>
                </a:solidFill>
                <a:latin typeface="Ubuntu" panose="020B0504030602030204" pitchFamily="34" charset="0"/>
              </a:rPr>
              <a:t>veniam</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quis</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nostrud</a:t>
            </a:r>
            <a:r>
              <a:rPr lang="en-US" sz="1400">
                <a:solidFill>
                  <a:schemeClr val="bg1"/>
                </a:solidFill>
                <a:latin typeface="Ubuntu" panose="020B0504030602030204" pitchFamily="34" charset="0"/>
              </a:rPr>
              <a:t> exercitation </a:t>
            </a:r>
            <a:r>
              <a:rPr lang="en-US" sz="1400" err="1">
                <a:solidFill>
                  <a:schemeClr val="bg1"/>
                </a:solidFill>
                <a:latin typeface="Ubuntu" panose="020B0504030602030204" pitchFamily="34" charset="0"/>
              </a:rPr>
              <a:t>ullamco</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laboris</a:t>
            </a:r>
            <a:r>
              <a:rPr lang="en-US" sz="1400">
                <a:solidFill>
                  <a:schemeClr val="bg1"/>
                </a:solidFill>
                <a:latin typeface="Ubuntu" panose="020B0504030602030204" pitchFamily="34" charset="0"/>
              </a:rPr>
              <a:t> nisi </a:t>
            </a:r>
            <a:r>
              <a:rPr lang="en-US" sz="1400" err="1">
                <a:solidFill>
                  <a:schemeClr val="bg1"/>
                </a:solidFill>
                <a:latin typeface="Ubuntu" panose="020B0504030602030204" pitchFamily="34" charset="0"/>
              </a:rPr>
              <a:t>ut</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aliquip</a:t>
            </a:r>
            <a:r>
              <a:rPr lang="en-US" sz="1400">
                <a:solidFill>
                  <a:schemeClr val="bg1"/>
                </a:solidFill>
                <a:latin typeface="Ubuntu" panose="020B0504030602030204" pitchFamily="34" charset="0"/>
              </a:rPr>
              <a:t> ex </a:t>
            </a:r>
            <a:r>
              <a:rPr lang="en-US" sz="1400" err="1">
                <a:solidFill>
                  <a:schemeClr val="bg1"/>
                </a:solidFill>
                <a:latin typeface="Ubuntu" panose="020B0504030602030204" pitchFamily="34" charset="0"/>
              </a:rPr>
              <a:t>ea</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commodo</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consequat</a:t>
            </a:r>
            <a:r>
              <a:rPr lang="en-US" sz="1400">
                <a:solidFill>
                  <a:schemeClr val="bg1"/>
                </a:solidFill>
                <a:latin typeface="Ubuntu" panose="020B0504030602030204" pitchFamily="34" charset="0"/>
              </a:rPr>
              <a:t>.</a:t>
            </a:r>
          </a:p>
        </p:txBody>
      </p:sp>
      <p:sp>
        <p:nvSpPr>
          <p:cNvPr id="108" name="Text Placeholder 3">
            <a:extLst>
              <a:ext uri="{FF2B5EF4-FFF2-40B4-BE49-F238E27FC236}">
                <a16:creationId xmlns:a16="http://schemas.microsoft.com/office/drawing/2014/main" id="{9A138626-5A47-C745-A29D-F373AB9888E4}"/>
              </a:ext>
            </a:extLst>
          </p:cNvPr>
          <p:cNvSpPr txBox="1">
            <a:spLocks/>
          </p:cNvSpPr>
          <p:nvPr/>
        </p:nvSpPr>
        <p:spPr>
          <a:xfrm>
            <a:off x="3405513" y="3705999"/>
            <a:ext cx="2520950" cy="215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a:solidFill>
                  <a:schemeClr val="bg1"/>
                </a:solidFill>
                <a:latin typeface="Ubuntu" panose="020B0504030602030204" pitchFamily="34" charset="0"/>
              </a:rPr>
              <a:t>Title</a:t>
            </a:r>
          </a:p>
        </p:txBody>
      </p:sp>
      <p:sp>
        <p:nvSpPr>
          <p:cNvPr id="109" name="Text Placeholder 2">
            <a:extLst>
              <a:ext uri="{FF2B5EF4-FFF2-40B4-BE49-F238E27FC236}">
                <a16:creationId xmlns:a16="http://schemas.microsoft.com/office/drawing/2014/main" id="{BFA6607E-2EA3-E243-B806-E8F29EA6DA2D}"/>
              </a:ext>
            </a:extLst>
          </p:cNvPr>
          <p:cNvSpPr txBox="1">
            <a:spLocks/>
          </p:cNvSpPr>
          <p:nvPr/>
        </p:nvSpPr>
        <p:spPr>
          <a:xfrm>
            <a:off x="3405513" y="3401317"/>
            <a:ext cx="2520950" cy="276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err="1">
                <a:solidFill>
                  <a:schemeClr val="bg1"/>
                </a:solidFill>
                <a:latin typeface="Ubuntu" panose="020B0504030602030204" pitchFamily="34" charset="0"/>
              </a:rPr>
              <a:t>Firstname</a:t>
            </a:r>
            <a:r>
              <a:rPr lang="en-US" sz="1400" b="1">
                <a:solidFill>
                  <a:schemeClr val="bg1"/>
                </a:solidFill>
                <a:latin typeface="Ubuntu" panose="020B0504030602030204" pitchFamily="34" charset="0"/>
              </a:rPr>
              <a:t> </a:t>
            </a:r>
            <a:r>
              <a:rPr lang="en-US" sz="1400" b="1" err="1">
                <a:solidFill>
                  <a:schemeClr val="bg1"/>
                </a:solidFill>
                <a:latin typeface="Ubuntu" panose="020B0504030602030204" pitchFamily="34" charset="0"/>
              </a:rPr>
              <a:t>Lastname</a:t>
            </a:r>
            <a:endParaRPr lang="en-US" sz="1400" b="1">
              <a:solidFill>
                <a:schemeClr val="bg1"/>
              </a:solidFill>
              <a:latin typeface="Ubuntu" panose="020B0504030602030204" pitchFamily="34" charset="0"/>
            </a:endParaRPr>
          </a:p>
        </p:txBody>
      </p:sp>
      <p:sp>
        <p:nvSpPr>
          <p:cNvPr id="111" name="Text Placeholder 4">
            <a:extLst>
              <a:ext uri="{FF2B5EF4-FFF2-40B4-BE49-F238E27FC236}">
                <a16:creationId xmlns:a16="http://schemas.microsoft.com/office/drawing/2014/main" id="{0DDECBB6-3882-9F4F-ADF7-D63C1D25E806}"/>
              </a:ext>
            </a:extLst>
          </p:cNvPr>
          <p:cNvSpPr txBox="1">
            <a:spLocks/>
          </p:cNvSpPr>
          <p:nvPr/>
        </p:nvSpPr>
        <p:spPr>
          <a:xfrm>
            <a:off x="6209362" y="4071973"/>
            <a:ext cx="2520950" cy="21320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solidFill>
                  <a:schemeClr val="bg1"/>
                </a:solidFill>
                <a:latin typeface="Ubuntu" panose="020B0504030602030204" pitchFamily="34" charset="0"/>
              </a:rPr>
              <a:t>About: Lorem ipsum dolor sit </a:t>
            </a:r>
            <a:r>
              <a:rPr lang="en-US" sz="1400" err="1">
                <a:solidFill>
                  <a:schemeClr val="bg1"/>
                </a:solidFill>
                <a:latin typeface="Ubuntu" panose="020B0504030602030204" pitchFamily="34" charset="0"/>
              </a:rPr>
              <a:t>amet</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consectetur</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adipiscing</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elit</a:t>
            </a:r>
            <a:r>
              <a:rPr lang="en-US" sz="1400">
                <a:solidFill>
                  <a:schemeClr val="bg1"/>
                </a:solidFill>
                <a:latin typeface="Ubuntu" panose="020B0504030602030204" pitchFamily="34" charset="0"/>
              </a:rPr>
              <a:t>, sed do </a:t>
            </a:r>
            <a:r>
              <a:rPr lang="en-US" sz="1400" err="1">
                <a:solidFill>
                  <a:schemeClr val="bg1"/>
                </a:solidFill>
                <a:latin typeface="Ubuntu" panose="020B0504030602030204" pitchFamily="34" charset="0"/>
              </a:rPr>
              <a:t>eiusmod</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tempor</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incididunt</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ut</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labore</a:t>
            </a:r>
            <a:r>
              <a:rPr lang="en-US" sz="1400">
                <a:solidFill>
                  <a:schemeClr val="bg1"/>
                </a:solidFill>
                <a:latin typeface="Ubuntu" panose="020B0504030602030204" pitchFamily="34" charset="0"/>
              </a:rPr>
              <a:t> et dolore magna </a:t>
            </a:r>
            <a:r>
              <a:rPr lang="en-US" sz="1400" err="1">
                <a:solidFill>
                  <a:schemeClr val="bg1"/>
                </a:solidFill>
                <a:latin typeface="Ubuntu" panose="020B0504030602030204" pitchFamily="34" charset="0"/>
              </a:rPr>
              <a:t>aliqua</a:t>
            </a:r>
            <a:r>
              <a:rPr lang="en-US" sz="1400">
                <a:solidFill>
                  <a:schemeClr val="bg1"/>
                </a:solidFill>
                <a:latin typeface="Ubuntu" panose="020B0504030602030204" pitchFamily="34" charset="0"/>
              </a:rPr>
              <a:t>. Ut </a:t>
            </a:r>
            <a:r>
              <a:rPr lang="en-US" sz="1400" err="1">
                <a:solidFill>
                  <a:schemeClr val="bg1"/>
                </a:solidFill>
                <a:latin typeface="Ubuntu" panose="020B0504030602030204" pitchFamily="34" charset="0"/>
              </a:rPr>
              <a:t>enim</a:t>
            </a:r>
            <a:r>
              <a:rPr lang="en-US" sz="1400">
                <a:solidFill>
                  <a:schemeClr val="bg1"/>
                </a:solidFill>
                <a:latin typeface="Ubuntu" panose="020B0504030602030204" pitchFamily="34" charset="0"/>
              </a:rPr>
              <a:t> ad minim </a:t>
            </a:r>
            <a:r>
              <a:rPr lang="en-US" sz="1400" err="1">
                <a:solidFill>
                  <a:schemeClr val="bg1"/>
                </a:solidFill>
                <a:latin typeface="Ubuntu" panose="020B0504030602030204" pitchFamily="34" charset="0"/>
              </a:rPr>
              <a:t>veniam</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quis</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nostrud</a:t>
            </a:r>
            <a:r>
              <a:rPr lang="en-US" sz="1400">
                <a:solidFill>
                  <a:schemeClr val="bg1"/>
                </a:solidFill>
                <a:latin typeface="Ubuntu" panose="020B0504030602030204" pitchFamily="34" charset="0"/>
              </a:rPr>
              <a:t> exercitation </a:t>
            </a:r>
            <a:r>
              <a:rPr lang="en-US" sz="1400" err="1">
                <a:solidFill>
                  <a:schemeClr val="bg1"/>
                </a:solidFill>
                <a:latin typeface="Ubuntu" panose="020B0504030602030204" pitchFamily="34" charset="0"/>
              </a:rPr>
              <a:t>ullamco</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laboris</a:t>
            </a:r>
            <a:r>
              <a:rPr lang="en-US" sz="1400">
                <a:solidFill>
                  <a:schemeClr val="bg1"/>
                </a:solidFill>
                <a:latin typeface="Ubuntu" panose="020B0504030602030204" pitchFamily="34" charset="0"/>
              </a:rPr>
              <a:t> nisi </a:t>
            </a:r>
            <a:r>
              <a:rPr lang="en-US" sz="1400" err="1">
                <a:solidFill>
                  <a:schemeClr val="bg1"/>
                </a:solidFill>
                <a:latin typeface="Ubuntu" panose="020B0504030602030204" pitchFamily="34" charset="0"/>
              </a:rPr>
              <a:t>ut</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aliquip</a:t>
            </a:r>
            <a:r>
              <a:rPr lang="en-US" sz="1400">
                <a:solidFill>
                  <a:schemeClr val="bg1"/>
                </a:solidFill>
                <a:latin typeface="Ubuntu" panose="020B0504030602030204" pitchFamily="34" charset="0"/>
              </a:rPr>
              <a:t> ex </a:t>
            </a:r>
            <a:r>
              <a:rPr lang="en-US" sz="1400" err="1">
                <a:solidFill>
                  <a:schemeClr val="bg1"/>
                </a:solidFill>
                <a:latin typeface="Ubuntu" panose="020B0504030602030204" pitchFamily="34" charset="0"/>
              </a:rPr>
              <a:t>ea</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commodo</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consequat</a:t>
            </a:r>
            <a:r>
              <a:rPr lang="en-US" sz="1400">
                <a:solidFill>
                  <a:schemeClr val="bg1"/>
                </a:solidFill>
                <a:latin typeface="Ubuntu" panose="020B0504030602030204" pitchFamily="34" charset="0"/>
              </a:rPr>
              <a:t>.</a:t>
            </a:r>
          </a:p>
        </p:txBody>
      </p:sp>
      <p:sp>
        <p:nvSpPr>
          <p:cNvPr id="112" name="Text Placeholder 3">
            <a:extLst>
              <a:ext uri="{FF2B5EF4-FFF2-40B4-BE49-F238E27FC236}">
                <a16:creationId xmlns:a16="http://schemas.microsoft.com/office/drawing/2014/main" id="{7EF00724-3BF7-A549-82B5-4BD7A7800884}"/>
              </a:ext>
            </a:extLst>
          </p:cNvPr>
          <p:cNvSpPr txBox="1">
            <a:spLocks/>
          </p:cNvSpPr>
          <p:nvPr/>
        </p:nvSpPr>
        <p:spPr>
          <a:xfrm>
            <a:off x="6209362" y="3705999"/>
            <a:ext cx="2520950" cy="215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a:solidFill>
                  <a:schemeClr val="bg1"/>
                </a:solidFill>
                <a:latin typeface="Ubuntu" panose="020B0504030602030204" pitchFamily="34" charset="0"/>
              </a:rPr>
              <a:t>Title</a:t>
            </a:r>
          </a:p>
        </p:txBody>
      </p:sp>
      <p:sp>
        <p:nvSpPr>
          <p:cNvPr id="113" name="Text Placeholder 2">
            <a:extLst>
              <a:ext uri="{FF2B5EF4-FFF2-40B4-BE49-F238E27FC236}">
                <a16:creationId xmlns:a16="http://schemas.microsoft.com/office/drawing/2014/main" id="{90C9B829-4115-3249-8A88-E7D2552310F5}"/>
              </a:ext>
            </a:extLst>
          </p:cNvPr>
          <p:cNvSpPr txBox="1">
            <a:spLocks/>
          </p:cNvSpPr>
          <p:nvPr/>
        </p:nvSpPr>
        <p:spPr>
          <a:xfrm>
            <a:off x="6209362" y="3401317"/>
            <a:ext cx="2520950" cy="276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err="1">
                <a:solidFill>
                  <a:schemeClr val="bg1"/>
                </a:solidFill>
                <a:latin typeface="Ubuntu" panose="020B0504030602030204" pitchFamily="34" charset="0"/>
              </a:rPr>
              <a:t>Firstname</a:t>
            </a:r>
            <a:r>
              <a:rPr lang="en-US" sz="1400" b="1">
                <a:solidFill>
                  <a:schemeClr val="bg1"/>
                </a:solidFill>
                <a:latin typeface="Ubuntu" panose="020B0504030602030204" pitchFamily="34" charset="0"/>
              </a:rPr>
              <a:t> </a:t>
            </a:r>
            <a:r>
              <a:rPr lang="en-US" sz="1400" b="1" err="1">
                <a:solidFill>
                  <a:schemeClr val="bg1"/>
                </a:solidFill>
                <a:latin typeface="Ubuntu" panose="020B0504030602030204" pitchFamily="34" charset="0"/>
              </a:rPr>
              <a:t>Lastname</a:t>
            </a:r>
            <a:endParaRPr lang="en-US" sz="1400" b="1">
              <a:solidFill>
                <a:schemeClr val="bg1"/>
              </a:solidFill>
              <a:latin typeface="Ubuntu" panose="020B0504030602030204" pitchFamily="34" charset="0"/>
            </a:endParaRPr>
          </a:p>
        </p:txBody>
      </p:sp>
      <p:sp>
        <p:nvSpPr>
          <p:cNvPr id="115" name="Text Placeholder 4">
            <a:extLst>
              <a:ext uri="{FF2B5EF4-FFF2-40B4-BE49-F238E27FC236}">
                <a16:creationId xmlns:a16="http://schemas.microsoft.com/office/drawing/2014/main" id="{86AD3770-8E7D-0D4A-B4DA-141B7AF1E361}"/>
              </a:ext>
            </a:extLst>
          </p:cNvPr>
          <p:cNvSpPr txBox="1">
            <a:spLocks/>
          </p:cNvSpPr>
          <p:nvPr/>
        </p:nvSpPr>
        <p:spPr>
          <a:xfrm>
            <a:off x="9013211" y="4071973"/>
            <a:ext cx="2520950" cy="21320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solidFill>
                  <a:schemeClr val="bg1"/>
                </a:solidFill>
                <a:latin typeface="Ubuntu" panose="020B0504030602030204" pitchFamily="34" charset="0"/>
              </a:rPr>
              <a:t>About: Lorem ipsum dolor sit </a:t>
            </a:r>
            <a:r>
              <a:rPr lang="en-US" sz="1400" err="1">
                <a:solidFill>
                  <a:schemeClr val="bg1"/>
                </a:solidFill>
                <a:latin typeface="Ubuntu" panose="020B0504030602030204" pitchFamily="34" charset="0"/>
              </a:rPr>
              <a:t>amet</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consectetur</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adipiscing</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elit</a:t>
            </a:r>
            <a:r>
              <a:rPr lang="en-US" sz="1400">
                <a:solidFill>
                  <a:schemeClr val="bg1"/>
                </a:solidFill>
                <a:latin typeface="Ubuntu" panose="020B0504030602030204" pitchFamily="34" charset="0"/>
              </a:rPr>
              <a:t>, sed do </a:t>
            </a:r>
            <a:r>
              <a:rPr lang="en-US" sz="1400" err="1">
                <a:solidFill>
                  <a:schemeClr val="bg1"/>
                </a:solidFill>
                <a:latin typeface="Ubuntu" panose="020B0504030602030204" pitchFamily="34" charset="0"/>
              </a:rPr>
              <a:t>eiusmod</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tempor</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incididunt</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ut</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labore</a:t>
            </a:r>
            <a:r>
              <a:rPr lang="en-US" sz="1400">
                <a:solidFill>
                  <a:schemeClr val="bg1"/>
                </a:solidFill>
                <a:latin typeface="Ubuntu" panose="020B0504030602030204" pitchFamily="34" charset="0"/>
              </a:rPr>
              <a:t> et dolore magna </a:t>
            </a:r>
            <a:r>
              <a:rPr lang="en-US" sz="1400" err="1">
                <a:solidFill>
                  <a:schemeClr val="bg1"/>
                </a:solidFill>
                <a:latin typeface="Ubuntu" panose="020B0504030602030204" pitchFamily="34" charset="0"/>
              </a:rPr>
              <a:t>aliqua</a:t>
            </a:r>
            <a:r>
              <a:rPr lang="en-US" sz="1400">
                <a:solidFill>
                  <a:schemeClr val="bg1"/>
                </a:solidFill>
                <a:latin typeface="Ubuntu" panose="020B0504030602030204" pitchFamily="34" charset="0"/>
              </a:rPr>
              <a:t>. Ut </a:t>
            </a:r>
            <a:r>
              <a:rPr lang="en-US" sz="1400" err="1">
                <a:solidFill>
                  <a:schemeClr val="bg1"/>
                </a:solidFill>
                <a:latin typeface="Ubuntu" panose="020B0504030602030204" pitchFamily="34" charset="0"/>
              </a:rPr>
              <a:t>enim</a:t>
            </a:r>
            <a:r>
              <a:rPr lang="en-US" sz="1400">
                <a:solidFill>
                  <a:schemeClr val="bg1"/>
                </a:solidFill>
                <a:latin typeface="Ubuntu" panose="020B0504030602030204" pitchFamily="34" charset="0"/>
              </a:rPr>
              <a:t> ad minim </a:t>
            </a:r>
            <a:r>
              <a:rPr lang="en-US" sz="1400" err="1">
                <a:solidFill>
                  <a:schemeClr val="bg1"/>
                </a:solidFill>
                <a:latin typeface="Ubuntu" panose="020B0504030602030204" pitchFamily="34" charset="0"/>
              </a:rPr>
              <a:t>veniam</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quis</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nostrud</a:t>
            </a:r>
            <a:r>
              <a:rPr lang="en-US" sz="1400">
                <a:solidFill>
                  <a:schemeClr val="bg1"/>
                </a:solidFill>
                <a:latin typeface="Ubuntu" panose="020B0504030602030204" pitchFamily="34" charset="0"/>
              </a:rPr>
              <a:t> exercitation </a:t>
            </a:r>
            <a:r>
              <a:rPr lang="en-US" sz="1400" err="1">
                <a:solidFill>
                  <a:schemeClr val="bg1"/>
                </a:solidFill>
                <a:latin typeface="Ubuntu" panose="020B0504030602030204" pitchFamily="34" charset="0"/>
              </a:rPr>
              <a:t>ullamco</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laboris</a:t>
            </a:r>
            <a:r>
              <a:rPr lang="en-US" sz="1400">
                <a:solidFill>
                  <a:schemeClr val="bg1"/>
                </a:solidFill>
                <a:latin typeface="Ubuntu" panose="020B0504030602030204" pitchFamily="34" charset="0"/>
              </a:rPr>
              <a:t> nisi </a:t>
            </a:r>
            <a:r>
              <a:rPr lang="en-US" sz="1400" err="1">
                <a:solidFill>
                  <a:schemeClr val="bg1"/>
                </a:solidFill>
                <a:latin typeface="Ubuntu" panose="020B0504030602030204" pitchFamily="34" charset="0"/>
              </a:rPr>
              <a:t>ut</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aliquip</a:t>
            </a:r>
            <a:r>
              <a:rPr lang="en-US" sz="1400">
                <a:solidFill>
                  <a:schemeClr val="bg1"/>
                </a:solidFill>
                <a:latin typeface="Ubuntu" panose="020B0504030602030204" pitchFamily="34" charset="0"/>
              </a:rPr>
              <a:t> ex </a:t>
            </a:r>
            <a:r>
              <a:rPr lang="en-US" sz="1400" err="1">
                <a:solidFill>
                  <a:schemeClr val="bg1"/>
                </a:solidFill>
                <a:latin typeface="Ubuntu" panose="020B0504030602030204" pitchFamily="34" charset="0"/>
              </a:rPr>
              <a:t>ea</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commodo</a:t>
            </a:r>
            <a:r>
              <a:rPr lang="en-US" sz="1400">
                <a:solidFill>
                  <a:schemeClr val="bg1"/>
                </a:solidFill>
                <a:latin typeface="Ubuntu" panose="020B0504030602030204" pitchFamily="34" charset="0"/>
              </a:rPr>
              <a:t> </a:t>
            </a:r>
            <a:r>
              <a:rPr lang="en-US" sz="1400" err="1">
                <a:solidFill>
                  <a:schemeClr val="bg1"/>
                </a:solidFill>
                <a:latin typeface="Ubuntu" panose="020B0504030602030204" pitchFamily="34" charset="0"/>
              </a:rPr>
              <a:t>consequat</a:t>
            </a:r>
            <a:r>
              <a:rPr lang="en-US" sz="1400">
                <a:solidFill>
                  <a:schemeClr val="bg1"/>
                </a:solidFill>
                <a:latin typeface="Ubuntu" panose="020B0504030602030204" pitchFamily="34" charset="0"/>
              </a:rPr>
              <a:t>.</a:t>
            </a:r>
          </a:p>
        </p:txBody>
      </p:sp>
      <p:sp>
        <p:nvSpPr>
          <p:cNvPr id="116" name="Text Placeholder 3">
            <a:extLst>
              <a:ext uri="{FF2B5EF4-FFF2-40B4-BE49-F238E27FC236}">
                <a16:creationId xmlns:a16="http://schemas.microsoft.com/office/drawing/2014/main" id="{7B500CF8-8404-654C-936A-5D24D00C193B}"/>
              </a:ext>
            </a:extLst>
          </p:cNvPr>
          <p:cNvSpPr txBox="1">
            <a:spLocks/>
          </p:cNvSpPr>
          <p:nvPr/>
        </p:nvSpPr>
        <p:spPr>
          <a:xfrm>
            <a:off x="9013211" y="3705999"/>
            <a:ext cx="2520950" cy="215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a:solidFill>
                  <a:schemeClr val="bg1"/>
                </a:solidFill>
                <a:latin typeface="Ubuntu" panose="020B0504030602030204" pitchFamily="34" charset="0"/>
              </a:rPr>
              <a:t>Title</a:t>
            </a:r>
          </a:p>
        </p:txBody>
      </p:sp>
      <p:sp>
        <p:nvSpPr>
          <p:cNvPr id="117" name="Text Placeholder 2">
            <a:extLst>
              <a:ext uri="{FF2B5EF4-FFF2-40B4-BE49-F238E27FC236}">
                <a16:creationId xmlns:a16="http://schemas.microsoft.com/office/drawing/2014/main" id="{5CA23653-A364-2B47-9CF4-9AF0B4BA8BEB}"/>
              </a:ext>
            </a:extLst>
          </p:cNvPr>
          <p:cNvSpPr txBox="1">
            <a:spLocks/>
          </p:cNvSpPr>
          <p:nvPr/>
        </p:nvSpPr>
        <p:spPr>
          <a:xfrm>
            <a:off x="9013211" y="3401317"/>
            <a:ext cx="2520950" cy="276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err="1">
                <a:solidFill>
                  <a:schemeClr val="bg1"/>
                </a:solidFill>
                <a:latin typeface="Ubuntu" panose="020B0504030602030204" pitchFamily="34" charset="0"/>
              </a:rPr>
              <a:t>Firstname</a:t>
            </a:r>
            <a:r>
              <a:rPr lang="en-US" sz="1400" b="1">
                <a:solidFill>
                  <a:schemeClr val="bg1"/>
                </a:solidFill>
                <a:latin typeface="Ubuntu" panose="020B0504030602030204" pitchFamily="34" charset="0"/>
              </a:rPr>
              <a:t> </a:t>
            </a:r>
            <a:r>
              <a:rPr lang="en-US" sz="1400" b="1" err="1">
                <a:solidFill>
                  <a:schemeClr val="bg1"/>
                </a:solidFill>
                <a:latin typeface="Ubuntu" panose="020B0504030602030204" pitchFamily="34" charset="0"/>
              </a:rPr>
              <a:t>Lastname</a:t>
            </a:r>
            <a:endParaRPr lang="en-US" sz="1400" b="1">
              <a:solidFill>
                <a:schemeClr val="bg1"/>
              </a:solidFill>
              <a:latin typeface="Ubuntu" panose="020B0504030602030204" pitchFamily="34" charset="0"/>
            </a:endParaRPr>
          </a:p>
        </p:txBody>
      </p:sp>
      <p:pic>
        <p:nvPicPr>
          <p:cNvPr id="119" name="Picture Placeholder 10" descr="A person sitting on a chair&#10;&#10;Description automatically generated with medium confidence">
            <a:extLst>
              <a:ext uri="{FF2B5EF4-FFF2-40B4-BE49-F238E27FC236}">
                <a16:creationId xmlns:a16="http://schemas.microsoft.com/office/drawing/2014/main" id="{10A2A6DB-CF97-1245-9042-392B5DF8676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a:stretch/>
        </p:blipFill>
        <p:spPr>
          <a:xfrm>
            <a:off x="9099559" y="1169045"/>
            <a:ext cx="1990096" cy="1990095"/>
          </a:xfrm>
          <a:prstGeom prst="rect">
            <a:avLst/>
          </a:prstGeom>
        </p:spPr>
      </p:pic>
      <p:pic>
        <p:nvPicPr>
          <p:cNvPr id="121" name="Picture Placeholder 10" descr="A person sitting on a chair&#10;&#10;Description automatically generated with medium confidence">
            <a:extLst>
              <a:ext uri="{FF2B5EF4-FFF2-40B4-BE49-F238E27FC236}">
                <a16:creationId xmlns:a16="http://schemas.microsoft.com/office/drawing/2014/main" id="{C92DDA09-3C5C-D44D-8F55-D4859E11E2A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a:stretch/>
        </p:blipFill>
        <p:spPr>
          <a:xfrm>
            <a:off x="6295710" y="1169045"/>
            <a:ext cx="1990096" cy="1990095"/>
          </a:xfrm>
          <a:prstGeom prst="rect">
            <a:avLst/>
          </a:prstGeom>
        </p:spPr>
      </p:pic>
      <p:pic>
        <p:nvPicPr>
          <p:cNvPr id="122" name="Picture Placeholder 10" descr="A person sitting on a chair&#10;&#10;Description automatically generated with medium confidence">
            <a:extLst>
              <a:ext uri="{FF2B5EF4-FFF2-40B4-BE49-F238E27FC236}">
                <a16:creationId xmlns:a16="http://schemas.microsoft.com/office/drawing/2014/main" id="{3FB4F53B-FE4B-9344-ADF3-5CACD5CF92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a:stretch/>
        </p:blipFill>
        <p:spPr>
          <a:xfrm>
            <a:off x="3471487" y="1169045"/>
            <a:ext cx="1990096" cy="1990095"/>
          </a:xfrm>
          <a:prstGeom prst="rect">
            <a:avLst/>
          </a:prstGeom>
        </p:spPr>
      </p:pic>
      <p:pic>
        <p:nvPicPr>
          <p:cNvPr id="123" name="Picture Placeholder 10" descr="A person sitting on a chair&#10;&#10;Description automatically generated with medium confidence">
            <a:extLst>
              <a:ext uri="{FF2B5EF4-FFF2-40B4-BE49-F238E27FC236}">
                <a16:creationId xmlns:a16="http://schemas.microsoft.com/office/drawing/2014/main" id="{E7A8A74B-A795-3443-BD1F-F89931AD69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a:stretch/>
        </p:blipFill>
        <p:spPr>
          <a:xfrm>
            <a:off x="688012" y="1169045"/>
            <a:ext cx="1990096" cy="1990095"/>
          </a:xfrm>
          <a:prstGeom prst="rect">
            <a:avLst/>
          </a:prstGeom>
        </p:spPr>
      </p:pic>
      <p:cxnSp>
        <p:nvCxnSpPr>
          <p:cNvPr id="124" name="Straight Connector 123">
            <a:extLst>
              <a:ext uri="{FF2B5EF4-FFF2-40B4-BE49-F238E27FC236}">
                <a16:creationId xmlns:a16="http://schemas.microsoft.com/office/drawing/2014/main" id="{1589A5B9-94C5-894A-948D-6D62124ACB61}"/>
              </a:ext>
            </a:extLst>
          </p:cNvPr>
          <p:cNvCxnSpPr>
            <a:cxnSpLocks/>
          </p:cNvCxnSpPr>
          <p:nvPr/>
        </p:nvCxnSpPr>
        <p:spPr>
          <a:xfrm>
            <a:off x="688012" y="1061705"/>
            <a:ext cx="1990096"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D332201-B76F-C149-AA5A-B1C5D8DA8307}"/>
              </a:ext>
            </a:extLst>
          </p:cNvPr>
          <p:cNvCxnSpPr>
            <a:cxnSpLocks/>
          </p:cNvCxnSpPr>
          <p:nvPr/>
        </p:nvCxnSpPr>
        <p:spPr>
          <a:xfrm>
            <a:off x="3465936" y="1061705"/>
            <a:ext cx="1990096"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4D72619-F1BC-C346-8E9E-1709E305285F}"/>
              </a:ext>
            </a:extLst>
          </p:cNvPr>
          <p:cNvCxnSpPr>
            <a:cxnSpLocks/>
          </p:cNvCxnSpPr>
          <p:nvPr/>
        </p:nvCxnSpPr>
        <p:spPr>
          <a:xfrm>
            <a:off x="6290159" y="1061705"/>
            <a:ext cx="1990096"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B3B0A3-4478-C744-ABA8-837A651BEE66}"/>
              </a:ext>
            </a:extLst>
          </p:cNvPr>
          <p:cNvCxnSpPr>
            <a:cxnSpLocks/>
          </p:cNvCxnSpPr>
          <p:nvPr/>
        </p:nvCxnSpPr>
        <p:spPr>
          <a:xfrm>
            <a:off x="9079658" y="1061705"/>
            <a:ext cx="1990096"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65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8F1C-0921-8645-B2BF-4E7DF561F4A5}"/>
              </a:ext>
            </a:extLst>
          </p:cNvPr>
          <p:cNvSpPr>
            <a:spLocks noGrp="1"/>
          </p:cNvSpPr>
          <p:nvPr>
            <p:ph type="title"/>
          </p:nvPr>
        </p:nvSpPr>
        <p:spPr/>
        <p:txBody>
          <a:bodyPr/>
          <a:lstStyle/>
          <a:p>
            <a:r>
              <a:rPr lang="en-US"/>
              <a:t>Hierarchy</a:t>
            </a:r>
          </a:p>
        </p:txBody>
      </p:sp>
      <p:sp>
        <p:nvSpPr>
          <p:cNvPr id="104" name="Text Placeholder 3">
            <a:extLst>
              <a:ext uri="{FF2B5EF4-FFF2-40B4-BE49-F238E27FC236}">
                <a16:creationId xmlns:a16="http://schemas.microsoft.com/office/drawing/2014/main" id="{B5F52B99-15B3-514E-BD07-8CD95EB71E95}"/>
              </a:ext>
            </a:extLst>
          </p:cNvPr>
          <p:cNvSpPr txBox="1">
            <a:spLocks/>
          </p:cNvSpPr>
          <p:nvPr/>
        </p:nvSpPr>
        <p:spPr>
          <a:xfrm>
            <a:off x="3467080" y="3851534"/>
            <a:ext cx="1101238" cy="520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a:solidFill>
                  <a:schemeClr val="bg1"/>
                </a:solidFill>
                <a:latin typeface="Ubuntu" panose="020B0504030602030204" pitchFamily="34" charset="0"/>
              </a:rPr>
              <a:t>Title</a:t>
            </a:r>
          </a:p>
        </p:txBody>
      </p:sp>
      <p:sp>
        <p:nvSpPr>
          <p:cNvPr id="105" name="Text Placeholder 2">
            <a:extLst>
              <a:ext uri="{FF2B5EF4-FFF2-40B4-BE49-F238E27FC236}">
                <a16:creationId xmlns:a16="http://schemas.microsoft.com/office/drawing/2014/main" id="{9CD8F43B-8A8A-894C-A115-64AFF1DB2205}"/>
              </a:ext>
            </a:extLst>
          </p:cNvPr>
          <p:cNvSpPr txBox="1">
            <a:spLocks/>
          </p:cNvSpPr>
          <p:nvPr/>
        </p:nvSpPr>
        <p:spPr>
          <a:xfrm>
            <a:off x="3467080" y="3495831"/>
            <a:ext cx="1101238" cy="520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err="1">
                <a:solidFill>
                  <a:schemeClr val="bg1"/>
                </a:solidFill>
                <a:latin typeface="Ubuntu" panose="020B0504030602030204" pitchFamily="34" charset="0"/>
              </a:rPr>
              <a:t>Firstname</a:t>
            </a:r>
            <a:r>
              <a:rPr lang="en-US" sz="1000" b="1">
                <a:solidFill>
                  <a:schemeClr val="bg1"/>
                </a:solidFill>
                <a:latin typeface="Ubuntu" panose="020B0504030602030204" pitchFamily="34" charset="0"/>
              </a:rPr>
              <a:t> </a:t>
            </a:r>
            <a:r>
              <a:rPr lang="en-US" sz="1000" b="1" err="1">
                <a:solidFill>
                  <a:schemeClr val="bg1"/>
                </a:solidFill>
                <a:latin typeface="Ubuntu" panose="020B0504030602030204" pitchFamily="34" charset="0"/>
              </a:rPr>
              <a:t>Lastname</a:t>
            </a:r>
            <a:endParaRPr lang="en-US" sz="1000" b="1">
              <a:solidFill>
                <a:schemeClr val="bg1"/>
              </a:solidFill>
              <a:latin typeface="Ubuntu" panose="020B0504030602030204" pitchFamily="34" charset="0"/>
            </a:endParaRPr>
          </a:p>
        </p:txBody>
      </p:sp>
      <p:pic>
        <p:nvPicPr>
          <p:cNvPr id="123" name="Picture Placeholder 10" descr="A person sitting on a chair&#10;&#10;Description automatically generated with medium confidence">
            <a:extLst>
              <a:ext uri="{FF2B5EF4-FFF2-40B4-BE49-F238E27FC236}">
                <a16:creationId xmlns:a16="http://schemas.microsoft.com/office/drawing/2014/main" id="{E7A8A74B-A795-3443-BD1F-F89931AD69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a:stretch/>
        </p:blipFill>
        <p:spPr>
          <a:xfrm>
            <a:off x="3553427" y="2435494"/>
            <a:ext cx="1014891" cy="1014891"/>
          </a:xfrm>
          <a:prstGeom prst="rect">
            <a:avLst/>
          </a:prstGeom>
        </p:spPr>
      </p:pic>
      <p:sp>
        <p:nvSpPr>
          <p:cNvPr id="20" name="Text Placeholder 3">
            <a:extLst>
              <a:ext uri="{FF2B5EF4-FFF2-40B4-BE49-F238E27FC236}">
                <a16:creationId xmlns:a16="http://schemas.microsoft.com/office/drawing/2014/main" id="{A7D5825E-44A6-FD48-85DC-CC4E7E989B77}"/>
              </a:ext>
            </a:extLst>
          </p:cNvPr>
          <p:cNvSpPr txBox="1">
            <a:spLocks/>
          </p:cNvSpPr>
          <p:nvPr/>
        </p:nvSpPr>
        <p:spPr>
          <a:xfrm>
            <a:off x="4763445" y="3851534"/>
            <a:ext cx="1101238" cy="520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a:solidFill>
                  <a:schemeClr val="bg1"/>
                </a:solidFill>
                <a:latin typeface="Ubuntu" panose="020B0504030602030204" pitchFamily="34" charset="0"/>
              </a:rPr>
              <a:t>Title</a:t>
            </a:r>
          </a:p>
        </p:txBody>
      </p:sp>
      <p:sp>
        <p:nvSpPr>
          <p:cNvPr id="21" name="Text Placeholder 2">
            <a:extLst>
              <a:ext uri="{FF2B5EF4-FFF2-40B4-BE49-F238E27FC236}">
                <a16:creationId xmlns:a16="http://schemas.microsoft.com/office/drawing/2014/main" id="{8D9D2661-946D-8E41-9454-ADEE83A9B83E}"/>
              </a:ext>
            </a:extLst>
          </p:cNvPr>
          <p:cNvSpPr txBox="1">
            <a:spLocks/>
          </p:cNvSpPr>
          <p:nvPr/>
        </p:nvSpPr>
        <p:spPr>
          <a:xfrm>
            <a:off x="4763445" y="3495831"/>
            <a:ext cx="1101238" cy="520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err="1">
                <a:solidFill>
                  <a:schemeClr val="bg1"/>
                </a:solidFill>
                <a:latin typeface="Ubuntu" panose="020B0504030602030204" pitchFamily="34" charset="0"/>
              </a:rPr>
              <a:t>Firstname</a:t>
            </a:r>
            <a:r>
              <a:rPr lang="en-US" sz="1000" b="1">
                <a:solidFill>
                  <a:schemeClr val="bg1"/>
                </a:solidFill>
                <a:latin typeface="Ubuntu" panose="020B0504030602030204" pitchFamily="34" charset="0"/>
              </a:rPr>
              <a:t> </a:t>
            </a:r>
            <a:r>
              <a:rPr lang="en-US" sz="1000" b="1" err="1">
                <a:solidFill>
                  <a:schemeClr val="bg1"/>
                </a:solidFill>
                <a:latin typeface="Ubuntu" panose="020B0504030602030204" pitchFamily="34" charset="0"/>
              </a:rPr>
              <a:t>Lastname</a:t>
            </a:r>
            <a:endParaRPr lang="en-US" sz="1000" b="1">
              <a:solidFill>
                <a:schemeClr val="bg1"/>
              </a:solidFill>
              <a:latin typeface="Ubuntu" panose="020B0504030602030204" pitchFamily="34" charset="0"/>
            </a:endParaRPr>
          </a:p>
        </p:txBody>
      </p:sp>
      <p:pic>
        <p:nvPicPr>
          <p:cNvPr id="22" name="Picture Placeholder 10" descr="A person sitting on a chair&#10;&#10;Description automatically generated with medium confidence">
            <a:extLst>
              <a:ext uri="{FF2B5EF4-FFF2-40B4-BE49-F238E27FC236}">
                <a16:creationId xmlns:a16="http://schemas.microsoft.com/office/drawing/2014/main" id="{288E50B1-1629-3443-818F-1315608AA8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a:stretch/>
        </p:blipFill>
        <p:spPr>
          <a:xfrm>
            <a:off x="4849792" y="2435494"/>
            <a:ext cx="1014891" cy="1014891"/>
          </a:xfrm>
          <a:prstGeom prst="rect">
            <a:avLst/>
          </a:prstGeom>
        </p:spPr>
      </p:pic>
      <p:sp>
        <p:nvSpPr>
          <p:cNvPr id="23" name="Text Placeholder 3">
            <a:extLst>
              <a:ext uri="{FF2B5EF4-FFF2-40B4-BE49-F238E27FC236}">
                <a16:creationId xmlns:a16="http://schemas.microsoft.com/office/drawing/2014/main" id="{06F40206-FD7B-6A44-8F4F-D148F05EDCC8}"/>
              </a:ext>
            </a:extLst>
          </p:cNvPr>
          <p:cNvSpPr txBox="1">
            <a:spLocks/>
          </p:cNvSpPr>
          <p:nvPr/>
        </p:nvSpPr>
        <p:spPr>
          <a:xfrm>
            <a:off x="6036660" y="3851534"/>
            <a:ext cx="1101238" cy="520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a:solidFill>
                  <a:schemeClr val="bg1"/>
                </a:solidFill>
                <a:latin typeface="Ubuntu" panose="020B0504030602030204" pitchFamily="34" charset="0"/>
              </a:rPr>
              <a:t>Title</a:t>
            </a:r>
          </a:p>
        </p:txBody>
      </p:sp>
      <p:sp>
        <p:nvSpPr>
          <p:cNvPr id="24" name="Text Placeholder 2">
            <a:extLst>
              <a:ext uri="{FF2B5EF4-FFF2-40B4-BE49-F238E27FC236}">
                <a16:creationId xmlns:a16="http://schemas.microsoft.com/office/drawing/2014/main" id="{07C87D7F-9CF2-2342-B061-24416E73C490}"/>
              </a:ext>
            </a:extLst>
          </p:cNvPr>
          <p:cNvSpPr txBox="1">
            <a:spLocks/>
          </p:cNvSpPr>
          <p:nvPr/>
        </p:nvSpPr>
        <p:spPr>
          <a:xfrm>
            <a:off x="6036660" y="3495831"/>
            <a:ext cx="1101238" cy="520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err="1">
                <a:solidFill>
                  <a:schemeClr val="bg1"/>
                </a:solidFill>
                <a:latin typeface="Ubuntu" panose="020B0504030602030204" pitchFamily="34" charset="0"/>
              </a:rPr>
              <a:t>Firstname</a:t>
            </a:r>
            <a:r>
              <a:rPr lang="en-US" sz="1000" b="1">
                <a:solidFill>
                  <a:schemeClr val="bg1"/>
                </a:solidFill>
                <a:latin typeface="Ubuntu" panose="020B0504030602030204" pitchFamily="34" charset="0"/>
              </a:rPr>
              <a:t> </a:t>
            </a:r>
            <a:r>
              <a:rPr lang="en-US" sz="1000" b="1" err="1">
                <a:solidFill>
                  <a:schemeClr val="bg1"/>
                </a:solidFill>
                <a:latin typeface="Ubuntu" panose="020B0504030602030204" pitchFamily="34" charset="0"/>
              </a:rPr>
              <a:t>Lastname</a:t>
            </a:r>
            <a:endParaRPr lang="en-US" sz="1000" b="1">
              <a:solidFill>
                <a:schemeClr val="bg1"/>
              </a:solidFill>
              <a:latin typeface="Ubuntu" panose="020B0504030602030204" pitchFamily="34" charset="0"/>
            </a:endParaRPr>
          </a:p>
        </p:txBody>
      </p:sp>
      <p:pic>
        <p:nvPicPr>
          <p:cNvPr id="25" name="Picture Placeholder 10" descr="A person sitting on a chair&#10;&#10;Description automatically generated with medium confidence">
            <a:extLst>
              <a:ext uri="{FF2B5EF4-FFF2-40B4-BE49-F238E27FC236}">
                <a16:creationId xmlns:a16="http://schemas.microsoft.com/office/drawing/2014/main" id="{71B22002-CD2F-DE47-A362-06D7123872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a:stretch/>
        </p:blipFill>
        <p:spPr>
          <a:xfrm>
            <a:off x="6123007" y="2435494"/>
            <a:ext cx="1014891" cy="1014891"/>
          </a:xfrm>
          <a:prstGeom prst="rect">
            <a:avLst/>
          </a:prstGeom>
        </p:spPr>
      </p:pic>
      <p:sp>
        <p:nvSpPr>
          <p:cNvPr id="26" name="Text Placeholder 3">
            <a:extLst>
              <a:ext uri="{FF2B5EF4-FFF2-40B4-BE49-F238E27FC236}">
                <a16:creationId xmlns:a16="http://schemas.microsoft.com/office/drawing/2014/main" id="{42E43B81-7A6A-C944-B4F3-C1676C285120}"/>
              </a:ext>
            </a:extLst>
          </p:cNvPr>
          <p:cNvSpPr txBox="1">
            <a:spLocks/>
          </p:cNvSpPr>
          <p:nvPr/>
        </p:nvSpPr>
        <p:spPr>
          <a:xfrm>
            <a:off x="7298300" y="3851534"/>
            <a:ext cx="1101238" cy="520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a:solidFill>
                  <a:schemeClr val="bg1"/>
                </a:solidFill>
                <a:latin typeface="Ubuntu" panose="020B0504030602030204" pitchFamily="34" charset="0"/>
              </a:rPr>
              <a:t>Title</a:t>
            </a:r>
          </a:p>
        </p:txBody>
      </p:sp>
      <p:sp>
        <p:nvSpPr>
          <p:cNvPr id="27" name="Text Placeholder 2">
            <a:extLst>
              <a:ext uri="{FF2B5EF4-FFF2-40B4-BE49-F238E27FC236}">
                <a16:creationId xmlns:a16="http://schemas.microsoft.com/office/drawing/2014/main" id="{A27F4718-4FEB-CA44-A967-08ED830C7FF7}"/>
              </a:ext>
            </a:extLst>
          </p:cNvPr>
          <p:cNvSpPr txBox="1">
            <a:spLocks/>
          </p:cNvSpPr>
          <p:nvPr/>
        </p:nvSpPr>
        <p:spPr>
          <a:xfrm>
            <a:off x="7298300" y="3495831"/>
            <a:ext cx="1101238" cy="520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err="1">
                <a:solidFill>
                  <a:schemeClr val="bg1"/>
                </a:solidFill>
                <a:latin typeface="Ubuntu" panose="020B0504030602030204" pitchFamily="34" charset="0"/>
              </a:rPr>
              <a:t>Firstname</a:t>
            </a:r>
            <a:r>
              <a:rPr lang="en-US" sz="1000" b="1">
                <a:solidFill>
                  <a:schemeClr val="bg1"/>
                </a:solidFill>
                <a:latin typeface="Ubuntu" panose="020B0504030602030204" pitchFamily="34" charset="0"/>
              </a:rPr>
              <a:t> </a:t>
            </a:r>
            <a:r>
              <a:rPr lang="en-US" sz="1000" b="1" err="1">
                <a:solidFill>
                  <a:schemeClr val="bg1"/>
                </a:solidFill>
                <a:latin typeface="Ubuntu" panose="020B0504030602030204" pitchFamily="34" charset="0"/>
              </a:rPr>
              <a:t>Lastname</a:t>
            </a:r>
            <a:endParaRPr lang="en-US" sz="1000" b="1">
              <a:solidFill>
                <a:schemeClr val="bg1"/>
              </a:solidFill>
              <a:latin typeface="Ubuntu" panose="020B0504030602030204" pitchFamily="34" charset="0"/>
            </a:endParaRPr>
          </a:p>
        </p:txBody>
      </p:sp>
      <p:pic>
        <p:nvPicPr>
          <p:cNvPr id="28" name="Picture Placeholder 10" descr="A person sitting on a chair&#10;&#10;Description automatically generated with medium confidence">
            <a:extLst>
              <a:ext uri="{FF2B5EF4-FFF2-40B4-BE49-F238E27FC236}">
                <a16:creationId xmlns:a16="http://schemas.microsoft.com/office/drawing/2014/main" id="{8CFE03D5-0619-1A4A-9F83-F34C59C886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a:stretch/>
        </p:blipFill>
        <p:spPr>
          <a:xfrm>
            <a:off x="7384647" y="2435494"/>
            <a:ext cx="1014891" cy="1014891"/>
          </a:xfrm>
          <a:prstGeom prst="rect">
            <a:avLst/>
          </a:prstGeom>
        </p:spPr>
      </p:pic>
      <p:sp>
        <p:nvSpPr>
          <p:cNvPr id="29" name="Text Placeholder 3">
            <a:extLst>
              <a:ext uri="{FF2B5EF4-FFF2-40B4-BE49-F238E27FC236}">
                <a16:creationId xmlns:a16="http://schemas.microsoft.com/office/drawing/2014/main" id="{15C3A15C-5017-3E44-B45F-581D4A982912}"/>
              </a:ext>
            </a:extLst>
          </p:cNvPr>
          <p:cNvSpPr txBox="1">
            <a:spLocks/>
          </p:cNvSpPr>
          <p:nvPr/>
        </p:nvSpPr>
        <p:spPr>
          <a:xfrm>
            <a:off x="932225" y="5938850"/>
            <a:ext cx="1101238" cy="520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a:solidFill>
                  <a:schemeClr val="bg1"/>
                </a:solidFill>
                <a:latin typeface="Ubuntu" panose="020B0504030602030204" pitchFamily="34" charset="0"/>
              </a:rPr>
              <a:t>Title</a:t>
            </a:r>
          </a:p>
        </p:txBody>
      </p:sp>
      <p:sp>
        <p:nvSpPr>
          <p:cNvPr id="30" name="Text Placeholder 2">
            <a:extLst>
              <a:ext uri="{FF2B5EF4-FFF2-40B4-BE49-F238E27FC236}">
                <a16:creationId xmlns:a16="http://schemas.microsoft.com/office/drawing/2014/main" id="{EA58B6D8-72D7-8945-B371-EA8A9D3101A7}"/>
              </a:ext>
            </a:extLst>
          </p:cNvPr>
          <p:cNvSpPr txBox="1">
            <a:spLocks/>
          </p:cNvSpPr>
          <p:nvPr/>
        </p:nvSpPr>
        <p:spPr>
          <a:xfrm>
            <a:off x="932225" y="5571572"/>
            <a:ext cx="1101238" cy="520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err="1">
                <a:solidFill>
                  <a:schemeClr val="bg1"/>
                </a:solidFill>
                <a:latin typeface="Ubuntu" panose="020B0504030602030204" pitchFamily="34" charset="0"/>
              </a:rPr>
              <a:t>Firstname</a:t>
            </a:r>
            <a:r>
              <a:rPr lang="en-US" sz="1000" b="1">
                <a:solidFill>
                  <a:schemeClr val="bg1"/>
                </a:solidFill>
                <a:latin typeface="Ubuntu" panose="020B0504030602030204" pitchFamily="34" charset="0"/>
              </a:rPr>
              <a:t> </a:t>
            </a:r>
            <a:r>
              <a:rPr lang="en-US" sz="1000" b="1" err="1">
                <a:solidFill>
                  <a:schemeClr val="bg1"/>
                </a:solidFill>
                <a:latin typeface="Ubuntu" panose="020B0504030602030204" pitchFamily="34" charset="0"/>
              </a:rPr>
              <a:t>Lastname</a:t>
            </a:r>
            <a:endParaRPr lang="en-US" sz="1000" b="1">
              <a:solidFill>
                <a:schemeClr val="bg1"/>
              </a:solidFill>
              <a:latin typeface="Ubuntu" panose="020B0504030602030204" pitchFamily="34" charset="0"/>
            </a:endParaRPr>
          </a:p>
        </p:txBody>
      </p:sp>
      <p:pic>
        <p:nvPicPr>
          <p:cNvPr id="31" name="Picture Placeholder 10" descr="A person sitting on a chair&#10;&#10;Description automatically generated with medium confidence">
            <a:extLst>
              <a:ext uri="{FF2B5EF4-FFF2-40B4-BE49-F238E27FC236}">
                <a16:creationId xmlns:a16="http://schemas.microsoft.com/office/drawing/2014/main" id="{0EBCAA67-283B-2147-BC46-9D7225AC5DE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a:stretch/>
        </p:blipFill>
        <p:spPr>
          <a:xfrm>
            <a:off x="1018572" y="4499660"/>
            <a:ext cx="1014891" cy="1014891"/>
          </a:xfrm>
          <a:prstGeom prst="rect">
            <a:avLst/>
          </a:prstGeom>
        </p:spPr>
      </p:pic>
      <p:sp>
        <p:nvSpPr>
          <p:cNvPr id="32" name="Text Placeholder 3">
            <a:extLst>
              <a:ext uri="{FF2B5EF4-FFF2-40B4-BE49-F238E27FC236}">
                <a16:creationId xmlns:a16="http://schemas.microsoft.com/office/drawing/2014/main" id="{1369421F-62DD-914A-B597-038D5B90B60E}"/>
              </a:ext>
            </a:extLst>
          </p:cNvPr>
          <p:cNvSpPr txBox="1">
            <a:spLocks/>
          </p:cNvSpPr>
          <p:nvPr/>
        </p:nvSpPr>
        <p:spPr>
          <a:xfrm>
            <a:off x="2228590" y="5938850"/>
            <a:ext cx="1101238" cy="520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a:solidFill>
                  <a:schemeClr val="bg1"/>
                </a:solidFill>
                <a:latin typeface="Ubuntu" panose="020B0504030602030204" pitchFamily="34" charset="0"/>
              </a:rPr>
              <a:t>Title</a:t>
            </a:r>
          </a:p>
        </p:txBody>
      </p:sp>
      <p:sp>
        <p:nvSpPr>
          <p:cNvPr id="33" name="Text Placeholder 2">
            <a:extLst>
              <a:ext uri="{FF2B5EF4-FFF2-40B4-BE49-F238E27FC236}">
                <a16:creationId xmlns:a16="http://schemas.microsoft.com/office/drawing/2014/main" id="{2F3F333A-14FB-0641-8196-69EF4FB7F85F}"/>
              </a:ext>
            </a:extLst>
          </p:cNvPr>
          <p:cNvSpPr txBox="1">
            <a:spLocks/>
          </p:cNvSpPr>
          <p:nvPr/>
        </p:nvSpPr>
        <p:spPr>
          <a:xfrm>
            <a:off x="2228590" y="5571572"/>
            <a:ext cx="1101238" cy="520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err="1">
                <a:solidFill>
                  <a:schemeClr val="bg1"/>
                </a:solidFill>
                <a:latin typeface="Ubuntu" panose="020B0504030602030204" pitchFamily="34" charset="0"/>
              </a:rPr>
              <a:t>Firstname</a:t>
            </a:r>
            <a:r>
              <a:rPr lang="en-US" sz="1000" b="1">
                <a:solidFill>
                  <a:schemeClr val="bg1"/>
                </a:solidFill>
                <a:latin typeface="Ubuntu" panose="020B0504030602030204" pitchFamily="34" charset="0"/>
              </a:rPr>
              <a:t> </a:t>
            </a:r>
            <a:r>
              <a:rPr lang="en-US" sz="1000" b="1" err="1">
                <a:solidFill>
                  <a:schemeClr val="bg1"/>
                </a:solidFill>
                <a:latin typeface="Ubuntu" panose="020B0504030602030204" pitchFamily="34" charset="0"/>
              </a:rPr>
              <a:t>Lastname</a:t>
            </a:r>
            <a:endParaRPr lang="en-US" sz="1000" b="1">
              <a:solidFill>
                <a:schemeClr val="bg1"/>
              </a:solidFill>
              <a:latin typeface="Ubuntu" panose="020B0504030602030204" pitchFamily="34" charset="0"/>
            </a:endParaRPr>
          </a:p>
        </p:txBody>
      </p:sp>
      <p:pic>
        <p:nvPicPr>
          <p:cNvPr id="34" name="Picture Placeholder 10" descr="A person sitting on a chair&#10;&#10;Description automatically generated with medium confidence">
            <a:extLst>
              <a:ext uri="{FF2B5EF4-FFF2-40B4-BE49-F238E27FC236}">
                <a16:creationId xmlns:a16="http://schemas.microsoft.com/office/drawing/2014/main" id="{4633AEDF-A297-FD48-AFB0-E51D4BB2866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a:stretch/>
        </p:blipFill>
        <p:spPr>
          <a:xfrm>
            <a:off x="2314937" y="4499660"/>
            <a:ext cx="1014891" cy="1014891"/>
          </a:xfrm>
          <a:prstGeom prst="rect">
            <a:avLst/>
          </a:prstGeom>
        </p:spPr>
      </p:pic>
      <p:sp>
        <p:nvSpPr>
          <p:cNvPr id="35" name="Text Placeholder 3">
            <a:extLst>
              <a:ext uri="{FF2B5EF4-FFF2-40B4-BE49-F238E27FC236}">
                <a16:creationId xmlns:a16="http://schemas.microsoft.com/office/drawing/2014/main" id="{23174FE3-FFE2-8E48-B4F1-0CF4D9732791}"/>
              </a:ext>
            </a:extLst>
          </p:cNvPr>
          <p:cNvSpPr txBox="1">
            <a:spLocks/>
          </p:cNvSpPr>
          <p:nvPr/>
        </p:nvSpPr>
        <p:spPr>
          <a:xfrm>
            <a:off x="3501805" y="5938850"/>
            <a:ext cx="1101238" cy="520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a:solidFill>
                  <a:schemeClr val="bg1"/>
                </a:solidFill>
                <a:latin typeface="Ubuntu" panose="020B0504030602030204" pitchFamily="34" charset="0"/>
              </a:rPr>
              <a:t>Title</a:t>
            </a:r>
          </a:p>
        </p:txBody>
      </p:sp>
      <p:sp>
        <p:nvSpPr>
          <p:cNvPr id="36" name="Text Placeholder 2">
            <a:extLst>
              <a:ext uri="{FF2B5EF4-FFF2-40B4-BE49-F238E27FC236}">
                <a16:creationId xmlns:a16="http://schemas.microsoft.com/office/drawing/2014/main" id="{08D3F856-8795-0D4C-8B74-E731E4D7D613}"/>
              </a:ext>
            </a:extLst>
          </p:cNvPr>
          <p:cNvSpPr txBox="1">
            <a:spLocks/>
          </p:cNvSpPr>
          <p:nvPr/>
        </p:nvSpPr>
        <p:spPr>
          <a:xfrm>
            <a:off x="3501805" y="5571572"/>
            <a:ext cx="1101238" cy="520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err="1">
                <a:solidFill>
                  <a:schemeClr val="bg1"/>
                </a:solidFill>
                <a:latin typeface="Ubuntu" panose="020B0504030602030204" pitchFamily="34" charset="0"/>
              </a:rPr>
              <a:t>Firstname</a:t>
            </a:r>
            <a:r>
              <a:rPr lang="en-US" sz="1000" b="1">
                <a:solidFill>
                  <a:schemeClr val="bg1"/>
                </a:solidFill>
                <a:latin typeface="Ubuntu" panose="020B0504030602030204" pitchFamily="34" charset="0"/>
              </a:rPr>
              <a:t> </a:t>
            </a:r>
            <a:r>
              <a:rPr lang="en-US" sz="1000" b="1" err="1">
                <a:solidFill>
                  <a:schemeClr val="bg1"/>
                </a:solidFill>
                <a:latin typeface="Ubuntu" panose="020B0504030602030204" pitchFamily="34" charset="0"/>
              </a:rPr>
              <a:t>Lastname</a:t>
            </a:r>
            <a:endParaRPr lang="en-US" sz="1000" b="1">
              <a:solidFill>
                <a:schemeClr val="bg1"/>
              </a:solidFill>
              <a:latin typeface="Ubuntu" panose="020B0504030602030204" pitchFamily="34" charset="0"/>
            </a:endParaRPr>
          </a:p>
        </p:txBody>
      </p:sp>
      <p:pic>
        <p:nvPicPr>
          <p:cNvPr id="37" name="Picture Placeholder 10" descr="A person sitting on a chair&#10;&#10;Description automatically generated with medium confidence">
            <a:extLst>
              <a:ext uri="{FF2B5EF4-FFF2-40B4-BE49-F238E27FC236}">
                <a16:creationId xmlns:a16="http://schemas.microsoft.com/office/drawing/2014/main" id="{50E624BC-4D95-964B-B72B-CF672CC35C9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a:stretch/>
        </p:blipFill>
        <p:spPr>
          <a:xfrm>
            <a:off x="3588152" y="4499660"/>
            <a:ext cx="1014891" cy="1014891"/>
          </a:xfrm>
          <a:prstGeom prst="rect">
            <a:avLst/>
          </a:prstGeom>
        </p:spPr>
      </p:pic>
      <p:sp>
        <p:nvSpPr>
          <p:cNvPr id="38" name="Text Placeholder 3">
            <a:extLst>
              <a:ext uri="{FF2B5EF4-FFF2-40B4-BE49-F238E27FC236}">
                <a16:creationId xmlns:a16="http://schemas.microsoft.com/office/drawing/2014/main" id="{6A283A97-336A-4D4A-941C-77A257C8FB81}"/>
              </a:ext>
            </a:extLst>
          </p:cNvPr>
          <p:cNvSpPr txBox="1">
            <a:spLocks/>
          </p:cNvSpPr>
          <p:nvPr/>
        </p:nvSpPr>
        <p:spPr>
          <a:xfrm>
            <a:off x="4763445" y="5938850"/>
            <a:ext cx="1101238" cy="520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a:solidFill>
                  <a:schemeClr val="bg1"/>
                </a:solidFill>
                <a:latin typeface="Ubuntu" panose="020B0504030602030204" pitchFamily="34" charset="0"/>
              </a:rPr>
              <a:t>Title</a:t>
            </a:r>
          </a:p>
        </p:txBody>
      </p:sp>
      <p:sp>
        <p:nvSpPr>
          <p:cNvPr id="39" name="Text Placeholder 2">
            <a:extLst>
              <a:ext uri="{FF2B5EF4-FFF2-40B4-BE49-F238E27FC236}">
                <a16:creationId xmlns:a16="http://schemas.microsoft.com/office/drawing/2014/main" id="{1155AB7F-E8EE-1B49-9843-29D0F93E08FA}"/>
              </a:ext>
            </a:extLst>
          </p:cNvPr>
          <p:cNvSpPr txBox="1">
            <a:spLocks/>
          </p:cNvSpPr>
          <p:nvPr/>
        </p:nvSpPr>
        <p:spPr>
          <a:xfrm>
            <a:off x="4763445" y="5571572"/>
            <a:ext cx="1101238" cy="520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err="1">
                <a:solidFill>
                  <a:schemeClr val="bg1"/>
                </a:solidFill>
                <a:latin typeface="Ubuntu" panose="020B0504030602030204" pitchFamily="34" charset="0"/>
              </a:rPr>
              <a:t>Firstname</a:t>
            </a:r>
            <a:r>
              <a:rPr lang="en-US" sz="1000" b="1">
                <a:solidFill>
                  <a:schemeClr val="bg1"/>
                </a:solidFill>
                <a:latin typeface="Ubuntu" panose="020B0504030602030204" pitchFamily="34" charset="0"/>
              </a:rPr>
              <a:t> </a:t>
            </a:r>
            <a:r>
              <a:rPr lang="en-US" sz="1000" b="1" err="1">
                <a:solidFill>
                  <a:schemeClr val="bg1"/>
                </a:solidFill>
                <a:latin typeface="Ubuntu" panose="020B0504030602030204" pitchFamily="34" charset="0"/>
              </a:rPr>
              <a:t>Lastname</a:t>
            </a:r>
            <a:endParaRPr lang="en-US" sz="1000" b="1">
              <a:solidFill>
                <a:schemeClr val="bg1"/>
              </a:solidFill>
              <a:latin typeface="Ubuntu" panose="020B0504030602030204" pitchFamily="34" charset="0"/>
            </a:endParaRPr>
          </a:p>
        </p:txBody>
      </p:sp>
      <p:pic>
        <p:nvPicPr>
          <p:cNvPr id="40" name="Picture Placeholder 10" descr="A person sitting on a chair&#10;&#10;Description automatically generated with medium confidence">
            <a:extLst>
              <a:ext uri="{FF2B5EF4-FFF2-40B4-BE49-F238E27FC236}">
                <a16:creationId xmlns:a16="http://schemas.microsoft.com/office/drawing/2014/main" id="{8AC4CD1C-9CEA-D245-A7CA-AC49311BC9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a:stretch/>
        </p:blipFill>
        <p:spPr>
          <a:xfrm>
            <a:off x="4849792" y="4499660"/>
            <a:ext cx="1014891" cy="1014891"/>
          </a:xfrm>
          <a:prstGeom prst="rect">
            <a:avLst/>
          </a:prstGeom>
        </p:spPr>
      </p:pic>
      <p:sp>
        <p:nvSpPr>
          <p:cNvPr id="41" name="Text Placeholder 3">
            <a:extLst>
              <a:ext uri="{FF2B5EF4-FFF2-40B4-BE49-F238E27FC236}">
                <a16:creationId xmlns:a16="http://schemas.microsoft.com/office/drawing/2014/main" id="{FE358878-B278-F840-854E-C550AA43468C}"/>
              </a:ext>
            </a:extLst>
          </p:cNvPr>
          <p:cNvSpPr txBox="1">
            <a:spLocks/>
          </p:cNvSpPr>
          <p:nvPr/>
        </p:nvSpPr>
        <p:spPr>
          <a:xfrm>
            <a:off x="6036660" y="5938850"/>
            <a:ext cx="1101238" cy="520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a:solidFill>
                  <a:schemeClr val="bg1"/>
                </a:solidFill>
                <a:latin typeface="Ubuntu" panose="020B0504030602030204" pitchFamily="34" charset="0"/>
              </a:rPr>
              <a:t>Title</a:t>
            </a:r>
          </a:p>
        </p:txBody>
      </p:sp>
      <p:sp>
        <p:nvSpPr>
          <p:cNvPr id="42" name="Text Placeholder 2">
            <a:extLst>
              <a:ext uri="{FF2B5EF4-FFF2-40B4-BE49-F238E27FC236}">
                <a16:creationId xmlns:a16="http://schemas.microsoft.com/office/drawing/2014/main" id="{959C36D3-7A83-5848-8B8B-AF958C86CFEA}"/>
              </a:ext>
            </a:extLst>
          </p:cNvPr>
          <p:cNvSpPr txBox="1">
            <a:spLocks/>
          </p:cNvSpPr>
          <p:nvPr/>
        </p:nvSpPr>
        <p:spPr>
          <a:xfrm>
            <a:off x="6036660" y="5571572"/>
            <a:ext cx="1101238" cy="520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err="1">
                <a:solidFill>
                  <a:schemeClr val="bg1"/>
                </a:solidFill>
                <a:latin typeface="Ubuntu" panose="020B0504030602030204" pitchFamily="34" charset="0"/>
              </a:rPr>
              <a:t>Firstname</a:t>
            </a:r>
            <a:r>
              <a:rPr lang="en-US" sz="1000" b="1">
                <a:solidFill>
                  <a:schemeClr val="bg1"/>
                </a:solidFill>
                <a:latin typeface="Ubuntu" panose="020B0504030602030204" pitchFamily="34" charset="0"/>
              </a:rPr>
              <a:t> </a:t>
            </a:r>
            <a:r>
              <a:rPr lang="en-US" sz="1000" b="1" err="1">
                <a:solidFill>
                  <a:schemeClr val="bg1"/>
                </a:solidFill>
                <a:latin typeface="Ubuntu" panose="020B0504030602030204" pitchFamily="34" charset="0"/>
              </a:rPr>
              <a:t>Lastname</a:t>
            </a:r>
            <a:endParaRPr lang="en-US" sz="1000" b="1">
              <a:solidFill>
                <a:schemeClr val="bg1"/>
              </a:solidFill>
              <a:latin typeface="Ubuntu" panose="020B0504030602030204" pitchFamily="34" charset="0"/>
            </a:endParaRPr>
          </a:p>
        </p:txBody>
      </p:sp>
      <p:pic>
        <p:nvPicPr>
          <p:cNvPr id="43" name="Picture Placeholder 10" descr="A person sitting on a chair&#10;&#10;Description automatically generated with medium confidence">
            <a:extLst>
              <a:ext uri="{FF2B5EF4-FFF2-40B4-BE49-F238E27FC236}">
                <a16:creationId xmlns:a16="http://schemas.microsoft.com/office/drawing/2014/main" id="{A05AC6C1-FFC7-0E4A-A0B7-4D3B2EB3FB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a:stretch/>
        </p:blipFill>
        <p:spPr>
          <a:xfrm>
            <a:off x="6123007" y="4499660"/>
            <a:ext cx="1014891" cy="1014891"/>
          </a:xfrm>
          <a:prstGeom prst="rect">
            <a:avLst/>
          </a:prstGeom>
        </p:spPr>
      </p:pic>
      <p:sp>
        <p:nvSpPr>
          <p:cNvPr id="44" name="Text Placeholder 3">
            <a:extLst>
              <a:ext uri="{FF2B5EF4-FFF2-40B4-BE49-F238E27FC236}">
                <a16:creationId xmlns:a16="http://schemas.microsoft.com/office/drawing/2014/main" id="{7E5FD8FC-4290-F94A-8981-DBD0EAA79128}"/>
              </a:ext>
            </a:extLst>
          </p:cNvPr>
          <p:cNvSpPr txBox="1">
            <a:spLocks/>
          </p:cNvSpPr>
          <p:nvPr/>
        </p:nvSpPr>
        <p:spPr>
          <a:xfrm>
            <a:off x="7333025" y="5938850"/>
            <a:ext cx="1101238" cy="520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a:solidFill>
                  <a:schemeClr val="bg1"/>
                </a:solidFill>
                <a:latin typeface="Ubuntu" panose="020B0504030602030204" pitchFamily="34" charset="0"/>
              </a:rPr>
              <a:t>Title</a:t>
            </a:r>
          </a:p>
        </p:txBody>
      </p:sp>
      <p:sp>
        <p:nvSpPr>
          <p:cNvPr id="45" name="Text Placeholder 2">
            <a:extLst>
              <a:ext uri="{FF2B5EF4-FFF2-40B4-BE49-F238E27FC236}">
                <a16:creationId xmlns:a16="http://schemas.microsoft.com/office/drawing/2014/main" id="{BA864B14-C28B-7149-A0D6-10A4D6C31D76}"/>
              </a:ext>
            </a:extLst>
          </p:cNvPr>
          <p:cNvSpPr txBox="1">
            <a:spLocks/>
          </p:cNvSpPr>
          <p:nvPr/>
        </p:nvSpPr>
        <p:spPr>
          <a:xfrm>
            <a:off x="7333025" y="5571572"/>
            <a:ext cx="1101238" cy="520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err="1">
                <a:solidFill>
                  <a:schemeClr val="bg1"/>
                </a:solidFill>
                <a:latin typeface="Ubuntu" panose="020B0504030602030204" pitchFamily="34" charset="0"/>
              </a:rPr>
              <a:t>Firstname</a:t>
            </a:r>
            <a:r>
              <a:rPr lang="en-US" sz="1000" b="1">
                <a:solidFill>
                  <a:schemeClr val="bg1"/>
                </a:solidFill>
                <a:latin typeface="Ubuntu" panose="020B0504030602030204" pitchFamily="34" charset="0"/>
              </a:rPr>
              <a:t> </a:t>
            </a:r>
            <a:r>
              <a:rPr lang="en-US" sz="1000" b="1" err="1">
                <a:solidFill>
                  <a:schemeClr val="bg1"/>
                </a:solidFill>
                <a:latin typeface="Ubuntu" panose="020B0504030602030204" pitchFamily="34" charset="0"/>
              </a:rPr>
              <a:t>Lastname</a:t>
            </a:r>
            <a:endParaRPr lang="en-US" sz="1000" b="1">
              <a:solidFill>
                <a:schemeClr val="bg1"/>
              </a:solidFill>
              <a:latin typeface="Ubuntu" panose="020B0504030602030204" pitchFamily="34" charset="0"/>
            </a:endParaRPr>
          </a:p>
        </p:txBody>
      </p:sp>
      <p:pic>
        <p:nvPicPr>
          <p:cNvPr id="46" name="Picture Placeholder 10" descr="A person sitting on a chair&#10;&#10;Description automatically generated with medium confidence">
            <a:extLst>
              <a:ext uri="{FF2B5EF4-FFF2-40B4-BE49-F238E27FC236}">
                <a16:creationId xmlns:a16="http://schemas.microsoft.com/office/drawing/2014/main" id="{E88554D6-9C1C-454D-8EC9-C0BF436D44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a:stretch/>
        </p:blipFill>
        <p:spPr>
          <a:xfrm>
            <a:off x="7419372" y="4499660"/>
            <a:ext cx="1014891" cy="1014891"/>
          </a:xfrm>
          <a:prstGeom prst="rect">
            <a:avLst/>
          </a:prstGeom>
        </p:spPr>
      </p:pic>
      <p:sp>
        <p:nvSpPr>
          <p:cNvPr id="47" name="Text Placeholder 3">
            <a:extLst>
              <a:ext uri="{FF2B5EF4-FFF2-40B4-BE49-F238E27FC236}">
                <a16:creationId xmlns:a16="http://schemas.microsoft.com/office/drawing/2014/main" id="{09F555F3-2E96-A44F-A50C-FBB2A73F38C1}"/>
              </a:ext>
            </a:extLst>
          </p:cNvPr>
          <p:cNvSpPr txBox="1">
            <a:spLocks/>
          </p:cNvSpPr>
          <p:nvPr/>
        </p:nvSpPr>
        <p:spPr>
          <a:xfrm>
            <a:off x="8606240" y="5938850"/>
            <a:ext cx="1101238" cy="520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a:solidFill>
                  <a:schemeClr val="bg1"/>
                </a:solidFill>
                <a:latin typeface="Ubuntu" panose="020B0504030602030204" pitchFamily="34" charset="0"/>
              </a:rPr>
              <a:t>Title</a:t>
            </a:r>
          </a:p>
        </p:txBody>
      </p:sp>
      <p:sp>
        <p:nvSpPr>
          <p:cNvPr id="48" name="Text Placeholder 2">
            <a:extLst>
              <a:ext uri="{FF2B5EF4-FFF2-40B4-BE49-F238E27FC236}">
                <a16:creationId xmlns:a16="http://schemas.microsoft.com/office/drawing/2014/main" id="{6E6A7BAD-26FB-D346-9908-60D2A099EAB6}"/>
              </a:ext>
            </a:extLst>
          </p:cNvPr>
          <p:cNvSpPr txBox="1">
            <a:spLocks/>
          </p:cNvSpPr>
          <p:nvPr/>
        </p:nvSpPr>
        <p:spPr>
          <a:xfrm>
            <a:off x="8606240" y="5571572"/>
            <a:ext cx="1101238" cy="520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err="1">
                <a:solidFill>
                  <a:schemeClr val="bg1"/>
                </a:solidFill>
                <a:latin typeface="Ubuntu" panose="020B0504030602030204" pitchFamily="34" charset="0"/>
              </a:rPr>
              <a:t>Firstname</a:t>
            </a:r>
            <a:r>
              <a:rPr lang="en-US" sz="1000" b="1">
                <a:solidFill>
                  <a:schemeClr val="bg1"/>
                </a:solidFill>
                <a:latin typeface="Ubuntu" panose="020B0504030602030204" pitchFamily="34" charset="0"/>
              </a:rPr>
              <a:t> </a:t>
            </a:r>
            <a:r>
              <a:rPr lang="en-US" sz="1000" b="1" err="1">
                <a:solidFill>
                  <a:schemeClr val="bg1"/>
                </a:solidFill>
                <a:latin typeface="Ubuntu" panose="020B0504030602030204" pitchFamily="34" charset="0"/>
              </a:rPr>
              <a:t>Lastname</a:t>
            </a:r>
            <a:endParaRPr lang="en-US" sz="1000" b="1">
              <a:solidFill>
                <a:schemeClr val="bg1"/>
              </a:solidFill>
              <a:latin typeface="Ubuntu" panose="020B0504030602030204" pitchFamily="34" charset="0"/>
            </a:endParaRPr>
          </a:p>
        </p:txBody>
      </p:sp>
      <p:pic>
        <p:nvPicPr>
          <p:cNvPr id="49" name="Picture Placeholder 10" descr="A person sitting on a chair&#10;&#10;Description automatically generated with medium confidence">
            <a:extLst>
              <a:ext uri="{FF2B5EF4-FFF2-40B4-BE49-F238E27FC236}">
                <a16:creationId xmlns:a16="http://schemas.microsoft.com/office/drawing/2014/main" id="{E436ACDE-E1B2-8A4F-B40F-365B6C0281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a:stretch/>
        </p:blipFill>
        <p:spPr>
          <a:xfrm>
            <a:off x="8692587" y="4499660"/>
            <a:ext cx="1014891" cy="1014891"/>
          </a:xfrm>
          <a:prstGeom prst="rect">
            <a:avLst/>
          </a:prstGeom>
        </p:spPr>
      </p:pic>
      <p:sp>
        <p:nvSpPr>
          <p:cNvPr id="50" name="Text Placeholder 3">
            <a:extLst>
              <a:ext uri="{FF2B5EF4-FFF2-40B4-BE49-F238E27FC236}">
                <a16:creationId xmlns:a16="http://schemas.microsoft.com/office/drawing/2014/main" id="{A0F530C1-E9FF-5842-8802-3D5240EE43E7}"/>
              </a:ext>
            </a:extLst>
          </p:cNvPr>
          <p:cNvSpPr txBox="1">
            <a:spLocks/>
          </p:cNvSpPr>
          <p:nvPr/>
        </p:nvSpPr>
        <p:spPr>
          <a:xfrm>
            <a:off x="9867880" y="5938850"/>
            <a:ext cx="1101238" cy="520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a:solidFill>
                  <a:schemeClr val="bg1"/>
                </a:solidFill>
                <a:latin typeface="Ubuntu" panose="020B0504030602030204" pitchFamily="34" charset="0"/>
              </a:rPr>
              <a:t>Title</a:t>
            </a:r>
          </a:p>
        </p:txBody>
      </p:sp>
      <p:sp>
        <p:nvSpPr>
          <p:cNvPr id="51" name="Text Placeholder 2">
            <a:extLst>
              <a:ext uri="{FF2B5EF4-FFF2-40B4-BE49-F238E27FC236}">
                <a16:creationId xmlns:a16="http://schemas.microsoft.com/office/drawing/2014/main" id="{C7556897-9830-AD4B-B64E-5F471BFAA498}"/>
              </a:ext>
            </a:extLst>
          </p:cNvPr>
          <p:cNvSpPr txBox="1">
            <a:spLocks/>
          </p:cNvSpPr>
          <p:nvPr/>
        </p:nvSpPr>
        <p:spPr>
          <a:xfrm>
            <a:off x="9867880" y="5571572"/>
            <a:ext cx="1101238" cy="520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err="1">
                <a:solidFill>
                  <a:schemeClr val="bg1"/>
                </a:solidFill>
                <a:latin typeface="Ubuntu" panose="020B0504030602030204" pitchFamily="34" charset="0"/>
              </a:rPr>
              <a:t>Firstname</a:t>
            </a:r>
            <a:r>
              <a:rPr lang="en-US" sz="1000" b="1">
                <a:solidFill>
                  <a:schemeClr val="bg1"/>
                </a:solidFill>
                <a:latin typeface="Ubuntu" panose="020B0504030602030204" pitchFamily="34" charset="0"/>
              </a:rPr>
              <a:t> </a:t>
            </a:r>
            <a:r>
              <a:rPr lang="en-US" sz="1000" b="1" err="1">
                <a:solidFill>
                  <a:schemeClr val="bg1"/>
                </a:solidFill>
                <a:latin typeface="Ubuntu" panose="020B0504030602030204" pitchFamily="34" charset="0"/>
              </a:rPr>
              <a:t>Lastname</a:t>
            </a:r>
            <a:endParaRPr lang="en-US" sz="1000" b="1">
              <a:solidFill>
                <a:schemeClr val="bg1"/>
              </a:solidFill>
              <a:latin typeface="Ubuntu" panose="020B0504030602030204" pitchFamily="34" charset="0"/>
            </a:endParaRPr>
          </a:p>
        </p:txBody>
      </p:sp>
      <p:pic>
        <p:nvPicPr>
          <p:cNvPr id="52" name="Picture Placeholder 10" descr="A person sitting on a chair&#10;&#10;Description automatically generated with medium confidence">
            <a:extLst>
              <a:ext uri="{FF2B5EF4-FFF2-40B4-BE49-F238E27FC236}">
                <a16:creationId xmlns:a16="http://schemas.microsoft.com/office/drawing/2014/main" id="{BB1F8816-FAE4-1A4C-9835-90E4C477833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a:stretch/>
        </p:blipFill>
        <p:spPr>
          <a:xfrm>
            <a:off x="9954227" y="4499660"/>
            <a:ext cx="1014891" cy="1014891"/>
          </a:xfrm>
          <a:prstGeom prst="rect">
            <a:avLst/>
          </a:prstGeom>
        </p:spPr>
      </p:pic>
      <p:sp>
        <p:nvSpPr>
          <p:cNvPr id="53" name="Text Placeholder 3">
            <a:extLst>
              <a:ext uri="{FF2B5EF4-FFF2-40B4-BE49-F238E27FC236}">
                <a16:creationId xmlns:a16="http://schemas.microsoft.com/office/drawing/2014/main" id="{11295E23-18A2-544D-8AE1-11E7D9925161}"/>
              </a:ext>
            </a:extLst>
          </p:cNvPr>
          <p:cNvSpPr txBox="1">
            <a:spLocks/>
          </p:cNvSpPr>
          <p:nvPr/>
        </p:nvSpPr>
        <p:spPr>
          <a:xfrm>
            <a:off x="5457926" y="1845919"/>
            <a:ext cx="1101238" cy="520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a:solidFill>
                  <a:schemeClr val="bg1"/>
                </a:solidFill>
                <a:latin typeface="Ubuntu" panose="020B0504030602030204" pitchFamily="34" charset="0"/>
              </a:rPr>
              <a:t>Title</a:t>
            </a:r>
          </a:p>
        </p:txBody>
      </p:sp>
      <p:sp>
        <p:nvSpPr>
          <p:cNvPr id="54" name="Text Placeholder 2">
            <a:extLst>
              <a:ext uri="{FF2B5EF4-FFF2-40B4-BE49-F238E27FC236}">
                <a16:creationId xmlns:a16="http://schemas.microsoft.com/office/drawing/2014/main" id="{2E26DC80-A39A-BB47-9BF1-69B37960A1CA}"/>
              </a:ext>
            </a:extLst>
          </p:cNvPr>
          <p:cNvSpPr txBox="1">
            <a:spLocks/>
          </p:cNvSpPr>
          <p:nvPr/>
        </p:nvSpPr>
        <p:spPr>
          <a:xfrm>
            <a:off x="5457926" y="1490216"/>
            <a:ext cx="1101238" cy="520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err="1">
                <a:solidFill>
                  <a:schemeClr val="bg1"/>
                </a:solidFill>
                <a:latin typeface="Ubuntu" panose="020B0504030602030204" pitchFamily="34" charset="0"/>
              </a:rPr>
              <a:t>Firstname</a:t>
            </a:r>
            <a:r>
              <a:rPr lang="en-US" sz="1000" b="1">
                <a:solidFill>
                  <a:schemeClr val="bg1"/>
                </a:solidFill>
                <a:latin typeface="Ubuntu" panose="020B0504030602030204" pitchFamily="34" charset="0"/>
              </a:rPr>
              <a:t> </a:t>
            </a:r>
            <a:r>
              <a:rPr lang="en-US" sz="1000" b="1" err="1">
                <a:solidFill>
                  <a:schemeClr val="bg1"/>
                </a:solidFill>
                <a:latin typeface="Ubuntu" panose="020B0504030602030204" pitchFamily="34" charset="0"/>
              </a:rPr>
              <a:t>Lastname</a:t>
            </a:r>
            <a:endParaRPr lang="en-US" sz="1000" b="1">
              <a:solidFill>
                <a:schemeClr val="bg1"/>
              </a:solidFill>
              <a:latin typeface="Ubuntu" panose="020B0504030602030204" pitchFamily="34" charset="0"/>
            </a:endParaRPr>
          </a:p>
        </p:txBody>
      </p:sp>
      <p:pic>
        <p:nvPicPr>
          <p:cNvPr id="55" name="Picture Placeholder 10" descr="A person sitting on a chair&#10;&#10;Description automatically generated with medium confidence">
            <a:extLst>
              <a:ext uri="{FF2B5EF4-FFF2-40B4-BE49-F238E27FC236}">
                <a16:creationId xmlns:a16="http://schemas.microsoft.com/office/drawing/2014/main" id="{880C48F3-B554-9D4B-99E7-3E5E7AB3CA4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a:stretch/>
        </p:blipFill>
        <p:spPr>
          <a:xfrm>
            <a:off x="5544273" y="418304"/>
            <a:ext cx="1014891" cy="1014891"/>
          </a:xfrm>
          <a:prstGeom prst="rect">
            <a:avLst/>
          </a:prstGeom>
        </p:spPr>
      </p:pic>
      <p:cxnSp>
        <p:nvCxnSpPr>
          <p:cNvPr id="56" name="Straight Connector 55">
            <a:extLst>
              <a:ext uri="{FF2B5EF4-FFF2-40B4-BE49-F238E27FC236}">
                <a16:creationId xmlns:a16="http://schemas.microsoft.com/office/drawing/2014/main" id="{8E85D52F-B363-5D41-9564-5963703E6905}"/>
              </a:ext>
            </a:extLst>
          </p:cNvPr>
          <p:cNvCxnSpPr>
            <a:cxnSpLocks/>
          </p:cNvCxnSpPr>
          <p:nvPr/>
        </p:nvCxnSpPr>
        <p:spPr>
          <a:xfrm>
            <a:off x="3588152" y="2265472"/>
            <a:ext cx="4811386"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503A0B8-1FEB-FD4F-892A-0AE0D5F3633F}"/>
              </a:ext>
            </a:extLst>
          </p:cNvPr>
          <p:cNvCxnSpPr>
            <a:cxnSpLocks/>
          </p:cNvCxnSpPr>
          <p:nvPr/>
        </p:nvCxnSpPr>
        <p:spPr>
          <a:xfrm>
            <a:off x="1018572" y="4366278"/>
            <a:ext cx="9950546"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8B3B44A-AFF6-C34E-89A0-417DB49394BD}"/>
              </a:ext>
            </a:extLst>
          </p:cNvPr>
          <p:cNvCxnSpPr>
            <a:cxnSpLocks/>
          </p:cNvCxnSpPr>
          <p:nvPr/>
        </p:nvCxnSpPr>
        <p:spPr>
          <a:xfrm>
            <a:off x="5530679" y="320925"/>
            <a:ext cx="1014891"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653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B6CCF-C3B7-7D42-A4E5-8EF4F3FAC41E}"/>
              </a:ext>
            </a:extLst>
          </p:cNvPr>
          <p:cNvSpPr>
            <a:spLocks noGrp="1"/>
          </p:cNvSpPr>
          <p:nvPr>
            <p:ph type="title"/>
          </p:nvPr>
        </p:nvSpPr>
        <p:spPr/>
        <p:txBody>
          <a:bodyPr/>
          <a:lstStyle/>
          <a:p>
            <a:r>
              <a:rPr lang="en-GB"/>
              <a:t>Get in touch</a:t>
            </a:r>
            <a:endParaRPr lang="en-US"/>
          </a:p>
        </p:txBody>
      </p:sp>
      <p:sp>
        <p:nvSpPr>
          <p:cNvPr id="22" name="Text Placeholder 2">
            <a:extLst>
              <a:ext uri="{FF2B5EF4-FFF2-40B4-BE49-F238E27FC236}">
                <a16:creationId xmlns:a16="http://schemas.microsoft.com/office/drawing/2014/main" id="{AFD50FB0-0C8C-DB4B-9A92-DF76173BB186}"/>
              </a:ext>
            </a:extLst>
          </p:cNvPr>
          <p:cNvSpPr txBox="1">
            <a:spLocks/>
          </p:cNvSpPr>
          <p:nvPr/>
        </p:nvSpPr>
        <p:spPr>
          <a:xfrm>
            <a:off x="601663" y="1258018"/>
            <a:ext cx="3322637" cy="29829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2200"/>
              </a:spcBef>
              <a:buNone/>
            </a:pPr>
            <a:r>
              <a:rPr lang="en-SG" sz="1400" err="1">
                <a:latin typeface="Ubuntu" panose="020B0504030602030204" pitchFamily="34" charset="0"/>
              </a:rPr>
              <a:t>Etiam</a:t>
            </a:r>
            <a:r>
              <a:rPr lang="en-SG" sz="1400">
                <a:latin typeface="Ubuntu" panose="020B0504030602030204" pitchFamily="34" charset="0"/>
              </a:rPr>
              <a:t> </a:t>
            </a:r>
            <a:r>
              <a:rPr lang="en-SG" sz="1400" err="1">
                <a:latin typeface="Ubuntu" panose="020B0504030602030204" pitchFamily="34" charset="0"/>
              </a:rPr>
              <a:t>sollicitudin</a:t>
            </a:r>
            <a:r>
              <a:rPr lang="en-SG" sz="1400">
                <a:latin typeface="Ubuntu" panose="020B0504030602030204" pitchFamily="34" charset="0"/>
              </a:rPr>
              <a:t> dui </a:t>
            </a:r>
            <a:r>
              <a:rPr lang="en-SG" sz="1400" err="1">
                <a:latin typeface="Ubuntu" panose="020B0504030602030204" pitchFamily="34" charset="0"/>
              </a:rPr>
              <a:t>ut</a:t>
            </a:r>
            <a:r>
              <a:rPr lang="en-SG" sz="1400">
                <a:latin typeface="Ubuntu" panose="020B0504030602030204" pitchFamily="34" charset="0"/>
              </a:rPr>
              <a:t> </a:t>
            </a:r>
            <a:r>
              <a:rPr lang="en-SG" sz="1400" err="1">
                <a:latin typeface="Ubuntu" panose="020B0504030602030204" pitchFamily="34" charset="0"/>
              </a:rPr>
              <a:t>elit</a:t>
            </a:r>
            <a:r>
              <a:rPr lang="en-SG" sz="1400">
                <a:latin typeface="Ubuntu" panose="020B0504030602030204" pitchFamily="34" charset="0"/>
              </a:rPr>
              <a:t> lacinia, vitae </a:t>
            </a:r>
            <a:r>
              <a:rPr lang="en-SG" sz="1400" err="1">
                <a:latin typeface="Ubuntu" panose="020B0504030602030204" pitchFamily="34" charset="0"/>
              </a:rPr>
              <a:t>aliquet</a:t>
            </a:r>
            <a:r>
              <a:rPr lang="en-SG" sz="1400">
                <a:latin typeface="Ubuntu" panose="020B0504030602030204" pitchFamily="34" charset="0"/>
              </a:rPr>
              <a:t> </a:t>
            </a:r>
            <a:r>
              <a:rPr lang="en-SG" sz="1400" err="1">
                <a:latin typeface="Ubuntu" panose="020B0504030602030204" pitchFamily="34" charset="0"/>
              </a:rPr>
              <a:t>nunc</a:t>
            </a:r>
            <a:r>
              <a:rPr lang="en-SG" sz="1400">
                <a:latin typeface="Ubuntu" panose="020B0504030602030204" pitchFamily="34" charset="0"/>
              </a:rPr>
              <a:t> </a:t>
            </a:r>
            <a:r>
              <a:rPr lang="en-SG" sz="1400" err="1">
                <a:latin typeface="Ubuntu" panose="020B0504030602030204" pitchFamily="34" charset="0"/>
              </a:rPr>
              <a:t>scelerisque</a:t>
            </a:r>
            <a:r>
              <a:rPr lang="en-SG" sz="1400">
                <a:latin typeface="Ubuntu" panose="020B0504030602030204" pitchFamily="34" charset="0"/>
              </a:rPr>
              <a:t>. Duis </a:t>
            </a:r>
            <a:r>
              <a:rPr lang="en-SG" sz="1400" err="1">
                <a:latin typeface="Ubuntu" panose="020B0504030602030204" pitchFamily="34" charset="0"/>
              </a:rPr>
              <a:t>ut</a:t>
            </a:r>
            <a:r>
              <a:rPr lang="en-SG" sz="1400">
                <a:latin typeface="Ubuntu" panose="020B0504030602030204" pitchFamily="34" charset="0"/>
              </a:rPr>
              <a:t> </a:t>
            </a:r>
            <a:r>
              <a:rPr lang="en-SG" sz="1400" err="1">
                <a:latin typeface="Ubuntu" panose="020B0504030602030204" pitchFamily="34" charset="0"/>
              </a:rPr>
              <a:t>sem</a:t>
            </a:r>
            <a:r>
              <a:rPr lang="en-SG" sz="1400">
                <a:latin typeface="Ubuntu" panose="020B0504030602030204" pitchFamily="34" charset="0"/>
              </a:rPr>
              <a:t> </a:t>
            </a:r>
            <a:r>
              <a:rPr lang="en-SG" sz="1400" err="1">
                <a:latin typeface="Ubuntu" panose="020B0504030602030204" pitchFamily="34" charset="0"/>
              </a:rPr>
              <a:t>bibendum</a:t>
            </a:r>
            <a:r>
              <a:rPr lang="en-SG" sz="1400">
                <a:latin typeface="Ubuntu" panose="020B0504030602030204" pitchFamily="34" charset="0"/>
              </a:rPr>
              <a:t>, </a:t>
            </a:r>
            <a:r>
              <a:rPr lang="en-SG" sz="1400" err="1">
                <a:latin typeface="Ubuntu" panose="020B0504030602030204" pitchFamily="34" charset="0"/>
              </a:rPr>
              <a:t>vehicula</a:t>
            </a:r>
            <a:r>
              <a:rPr lang="en-SG" sz="1400">
                <a:latin typeface="Ubuntu" panose="020B0504030602030204" pitchFamily="34" charset="0"/>
              </a:rPr>
              <a:t> ligula non, </a:t>
            </a:r>
            <a:r>
              <a:rPr lang="en-SG" sz="1400" err="1">
                <a:latin typeface="Ubuntu" panose="020B0504030602030204" pitchFamily="34" charset="0"/>
              </a:rPr>
              <a:t>varius</a:t>
            </a:r>
            <a:r>
              <a:rPr lang="en-SG" sz="1400">
                <a:latin typeface="Ubuntu" panose="020B0504030602030204" pitchFamily="34" charset="0"/>
              </a:rPr>
              <a:t> eros. Duis </a:t>
            </a:r>
            <a:r>
              <a:rPr lang="en-SG" sz="1400" err="1">
                <a:latin typeface="Ubuntu" panose="020B0504030602030204" pitchFamily="34" charset="0"/>
              </a:rPr>
              <a:t>tristique</a:t>
            </a:r>
            <a:r>
              <a:rPr lang="en-SG" sz="1400">
                <a:latin typeface="Ubuntu" panose="020B0504030602030204" pitchFamily="34" charset="0"/>
              </a:rPr>
              <a:t> </a:t>
            </a:r>
            <a:r>
              <a:rPr lang="en-SG" sz="1400" err="1">
                <a:latin typeface="Ubuntu" panose="020B0504030602030204" pitchFamily="34" charset="0"/>
              </a:rPr>
              <a:t>velit</a:t>
            </a:r>
            <a:r>
              <a:rPr lang="en-SG" sz="1400">
                <a:latin typeface="Ubuntu" panose="020B0504030602030204" pitchFamily="34" charset="0"/>
              </a:rPr>
              <a:t> </a:t>
            </a:r>
            <a:r>
              <a:rPr lang="en-SG" sz="1400" err="1">
                <a:latin typeface="Ubuntu" panose="020B0504030602030204" pitchFamily="34" charset="0"/>
              </a:rPr>
              <a:t>lectus</a:t>
            </a:r>
            <a:r>
              <a:rPr lang="en-SG" sz="1400">
                <a:latin typeface="Ubuntu" panose="020B0504030602030204" pitchFamily="34" charset="0"/>
              </a:rPr>
              <a:t>, </a:t>
            </a:r>
            <a:r>
              <a:rPr lang="en-SG" sz="1400" err="1">
                <a:latin typeface="Ubuntu" panose="020B0504030602030204" pitchFamily="34" charset="0"/>
              </a:rPr>
              <a:t>dapibus</a:t>
            </a:r>
            <a:r>
              <a:rPr lang="en-SG" sz="1400">
                <a:latin typeface="Ubuntu" panose="020B0504030602030204" pitchFamily="34" charset="0"/>
              </a:rPr>
              <a:t> </a:t>
            </a:r>
            <a:r>
              <a:rPr lang="en-SG" sz="1400" err="1">
                <a:latin typeface="Ubuntu" panose="020B0504030602030204" pitchFamily="34" charset="0"/>
              </a:rPr>
              <a:t>ullamcorper</a:t>
            </a:r>
            <a:r>
              <a:rPr lang="en-SG" sz="1400">
                <a:latin typeface="Ubuntu" panose="020B0504030602030204" pitchFamily="34" charset="0"/>
              </a:rPr>
              <a:t> dui </a:t>
            </a:r>
            <a:r>
              <a:rPr lang="en-SG" sz="1400" err="1">
                <a:latin typeface="Ubuntu" panose="020B0504030602030204" pitchFamily="34" charset="0"/>
              </a:rPr>
              <a:t>condimentum</a:t>
            </a:r>
            <a:r>
              <a:rPr lang="en-SG" sz="1400">
                <a:latin typeface="Ubuntu" panose="020B0504030602030204" pitchFamily="34" charset="0"/>
              </a:rPr>
              <a:t> id. Duis </a:t>
            </a:r>
            <a:r>
              <a:rPr lang="en-SG" sz="1400" err="1">
                <a:latin typeface="Ubuntu" panose="020B0504030602030204" pitchFamily="34" charset="0"/>
              </a:rPr>
              <a:t>felis</a:t>
            </a:r>
            <a:r>
              <a:rPr lang="en-SG" sz="1400">
                <a:latin typeface="Ubuntu" panose="020B0504030602030204" pitchFamily="34" charset="0"/>
              </a:rPr>
              <a:t> </a:t>
            </a:r>
            <a:r>
              <a:rPr lang="en-SG" sz="1400" err="1">
                <a:latin typeface="Ubuntu" panose="020B0504030602030204" pitchFamily="34" charset="0"/>
              </a:rPr>
              <a:t>odio</a:t>
            </a:r>
            <a:r>
              <a:rPr lang="en-SG" sz="1400">
                <a:latin typeface="Ubuntu" panose="020B0504030602030204" pitchFamily="34" charset="0"/>
              </a:rPr>
              <a:t>, pulvinar in </a:t>
            </a:r>
            <a:r>
              <a:rPr lang="en-SG" sz="1400" err="1">
                <a:latin typeface="Ubuntu" panose="020B0504030602030204" pitchFamily="34" charset="0"/>
              </a:rPr>
              <a:t>quam</a:t>
            </a:r>
            <a:r>
              <a:rPr lang="en-SG" sz="1400">
                <a:latin typeface="Ubuntu" panose="020B0504030602030204" pitchFamily="34" charset="0"/>
              </a:rPr>
              <a:t> a, </a:t>
            </a:r>
            <a:r>
              <a:rPr lang="en-SG" sz="1400" err="1">
                <a:latin typeface="Ubuntu" panose="020B0504030602030204" pitchFamily="34" charset="0"/>
              </a:rPr>
              <a:t>vehicula</a:t>
            </a:r>
            <a:r>
              <a:rPr lang="en-SG" sz="1400">
                <a:latin typeface="Ubuntu" panose="020B0504030602030204" pitchFamily="34" charset="0"/>
              </a:rPr>
              <a:t> </a:t>
            </a:r>
            <a:r>
              <a:rPr lang="en-SG" sz="1400" err="1">
                <a:latin typeface="Ubuntu" panose="020B0504030602030204" pitchFamily="34" charset="0"/>
              </a:rPr>
              <a:t>lobortis</a:t>
            </a:r>
            <a:r>
              <a:rPr lang="en-SG" sz="1400">
                <a:latin typeface="Ubuntu" panose="020B0504030602030204" pitchFamily="34" charset="0"/>
              </a:rPr>
              <a:t> </a:t>
            </a:r>
            <a:r>
              <a:rPr lang="en-SG" sz="1400" err="1">
                <a:latin typeface="Ubuntu" panose="020B0504030602030204" pitchFamily="34" charset="0"/>
              </a:rPr>
              <a:t>nulla</a:t>
            </a:r>
            <a:r>
              <a:rPr lang="en-SG" sz="1400">
                <a:latin typeface="Ubuntu" panose="020B0504030602030204" pitchFamily="34" charset="0"/>
              </a:rPr>
              <a:t>. </a:t>
            </a:r>
            <a:r>
              <a:rPr lang="en-SG" sz="1400" err="1">
                <a:latin typeface="Ubuntu" panose="020B0504030602030204" pitchFamily="34" charset="0"/>
              </a:rPr>
              <a:t>Fusce</a:t>
            </a:r>
            <a:r>
              <a:rPr lang="en-SG" sz="1400">
                <a:latin typeface="Ubuntu" panose="020B0504030602030204" pitchFamily="34" charset="0"/>
              </a:rPr>
              <a:t> </a:t>
            </a:r>
            <a:r>
              <a:rPr lang="en-SG" sz="1400" err="1">
                <a:latin typeface="Ubuntu" panose="020B0504030602030204" pitchFamily="34" charset="0"/>
              </a:rPr>
              <a:t>ut</a:t>
            </a:r>
            <a:r>
              <a:rPr lang="en-SG" sz="1400">
                <a:latin typeface="Ubuntu" panose="020B0504030602030204" pitchFamily="34" charset="0"/>
              </a:rPr>
              <a:t> </a:t>
            </a:r>
            <a:r>
              <a:rPr lang="en-SG" sz="1400" err="1">
                <a:latin typeface="Ubuntu" panose="020B0504030602030204" pitchFamily="34" charset="0"/>
              </a:rPr>
              <a:t>tincidunt</a:t>
            </a:r>
            <a:r>
              <a:rPr lang="en-SG" sz="1400">
                <a:latin typeface="Ubuntu" panose="020B0504030602030204" pitchFamily="34" charset="0"/>
              </a:rPr>
              <a:t> </a:t>
            </a:r>
            <a:r>
              <a:rPr lang="en-SG" sz="1400" err="1">
                <a:latin typeface="Ubuntu" panose="020B0504030602030204" pitchFamily="34" charset="0"/>
              </a:rPr>
              <a:t>arcu</a:t>
            </a:r>
            <a:r>
              <a:rPr lang="en-SG" sz="1400">
                <a:latin typeface="Ubuntu" panose="020B0504030602030204" pitchFamily="34" charset="0"/>
              </a:rPr>
              <a:t>. </a:t>
            </a:r>
            <a:r>
              <a:rPr lang="en-SG" sz="1400" err="1">
                <a:latin typeface="Ubuntu" panose="020B0504030602030204" pitchFamily="34" charset="0"/>
              </a:rPr>
              <a:t>Vivamus</a:t>
            </a:r>
            <a:r>
              <a:rPr lang="en-SG" sz="1400">
                <a:latin typeface="Ubuntu" panose="020B0504030602030204" pitchFamily="34" charset="0"/>
              </a:rPr>
              <a:t> gravida </a:t>
            </a:r>
            <a:r>
              <a:rPr lang="en-SG" sz="1400" err="1">
                <a:latin typeface="Ubuntu" panose="020B0504030602030204" pitchFamily="34" charset="0"/>
              </a:rPr>
              <a:t>ut</a:t>
            </a:r>
            <a:r>
              <a:rPr lang="en-SG" sz="1400">
                <a:latin typeface="Ubuntu" panose="020B0504030602030204" pitchFamily="34" charset="0"/>
              </a:rPr>
              <a:t> </a:t>
            </a:r>
            <a:r>
              <a:rPr lang="en-SG" sz="1400" err="1">
                <a:latin typeface="Ubuntu" panose="020B0504030602030204" pitchFamily="34" charset="0"/>
              </a:rPr>
              <a:t>enim</a:t>
            </a:r>
            <a:r>
              <a:rPr lang="en-SG" sz="1400">
                <a:latin typeface="Ubuntu" panose="020B0504030602030204" pitchFamily="34" charset="0"/>
              </a:rPr>
              <a:t> et </a:t>
            </a:r>
            <a:r>
              <a:rPr lang="en-SG" sz="1400" err="1">
                <a:latin typeface="Ubuntu" panose="020B0504030602030204" pitchFamily="34" charset="0"/>
              </a:rPr>
              <a:t>varius</a:t>
            </a:r>
            <a:r>
              <a:rPr lang="en-SG" sz="1400">
                <a:latin typeface="Ubuntu" panose="020B0504030602030204" pitchFamily="34" charset="0"/>
              </a:rPr>
              <a:t>. </a:t>
            </a:r>
            <a:r>
              <a:rPr lang="en-SG" sz="1400" err="1">
                <a:latin typeface="Ubuntu" panose="020B0504030602030204" pitchFamily="34" charset="0"/>
              </a:rPr>
              <a:t>Orci</a:t>
            </a:r>
            <a:r>
              <a:rPr lang="en-SG" sz="1400">
                <a:latin typeface="Ubuntu" panose="020B0504030602030204" pitchFamily="34" charset="0"/>
              </a:rPr>
              <a:t> </a:t>
            </a:r>
            <a:r>
              <a:rPr lang="en-SG" sz="1400" err="1">
                <a:latin typeface="Ubuntu" panose="020B0504030602030204" pitchFamily="34" charset="0"/>
              </a:rPr>
              <a:t>varius</a:t>
            </a:r>
            <a:r>
              <a:rPr lang="en-SG" sz="1400">
                <a:latin typeface="Ubuntu" panose="020B0504030602030204" pitchFamily="34" charset="0"/>
              </a:rPr>
              <a:t> </a:t>
            </a:r>
            <a:r>
              <a:rPr lang="en-SG" sz="1400" err="1">
                <a:latin typeface="Ubuntu" panose="020B0504030602030204" pitchFamily="34" charset="0"/>
              </a:rPr>
              <a:t>natoque</a:t>
            </a:r>
            <a:r>
              <a:rPr lang="en-SG" sz="1400">
                <a:latin typeface="Ubuntu" panose="020B0504030602030204" pitchFamily="34" charset="0"/>
              </a:rPr>
              <a:t> </a:t>
            </a:r>
            <a:r>
              <a:rPr lang="en-SG" sz="1400" err="1">
                <a:latin typeface="Ubuntu" panose="020B0504030602030204" pitchFamily="34" charset="0"/>
              </a:rPr>
              <a:t>penatibus</a:t>
            </a:r>
            <a:r>
              <a:rPr lang="en-SG" sz="1400">
                <a:latin typeface="Ubuntu" panose="020B0504030602030204" pitchFamily="34" charset="0"/>
              </a:rPr>
              <a:t> et </a:t>
            </a:r>
            <a:r>
              <a:rPr lang="en-SG" sz="1400" err="1">
                <a:latin typeface="Ubuntu" panose="020B0504030602030204" pitchFamily="34" charset="0"/>
              </a:rPr>
              <a:t>magnis</a:t>
            </a:r>
            <a:r>
              <a:rPr lang="en-SG" sz="1400">
                <a:latin typeface="Ubuntu" panose="020B0504030602030204" pitchFamily="34" charset="0"/>
              </a:rPr>
              <a:t> dis parturient </a:t>
            </a:r>
            <a:r>
              <a:rPr lang="en-SG" sz="1400" err="1">
                <a:latin typeface="Ubuntu" panose="020B0504030602030204" pitchFamily="34" charset="0"/>
              </a:rPr>
              <a:t>montes</a:t>
            </a:r>
            <a:r>
              <a:rPr lang="en-SG" sz="1400">
                <a:latin typeface="Ubuntu" panose="020B0504030602030204" pitchFamily="34" charset="0"/>
              </a:rPr>
              <a:t>, </a:t>
            </a:r>
            <a:r>
              <a:rPr lang="en-SG" sz="1400" err="1">
                <a:latin typeface="Ubuntu" panose="020B0504030602030204" pitchFamily="34" charset="0"/>
              </a:rPr>
              <a:t>nascetur</a:t>
            </a:r>
            <a:r>
              <a:rPr lang="en-SG" sz="1400">
                <a:latin typeface="Ubuntu" panose="020B0504030602030204" pitchFamily="34" charset="0"/>
              </a:rPr>
              <a:t> </a:t>
            </a:r>
            <a:r>
              <a:rPr lang="en-SG" sz="1400" err="1">
                <a:latin typeface="Ubuntu" panose="020B0504030602030204" pitchFamily="34" charset="0"/>
              </a:rPr>
              <a:t>ridiculus</a:t>
            </a:r>
            <a:r>
              <a:rPr lang="en-SG" sz="1400">
                <a:latin typeface="Ubuntu" panose="020B0504030602030204" pitchFamily="34" charset="0"/>
              </a:rPr>
              <a:t> mus.</a:t>
            </a:r>
            <a:endParaRPr lang="en-US" sz="1400">
              <a:latin typeface="Ubuntu" panose="020B0504030602030204" pitchFamily="34" charset="0"/>
            </a:endParaRPr>
          </a:p>
        </p:txBody>
      </p:sp>
      <p:sp>
        <p:nvSpPr>
          <p:cNvPr id="10" name="Text Placeholder 3">
            <a:extLst>
              <a:ext uri="{FF2B5EF4-FFF2-40B4-BE49-F238E27FC236}">
                <a16:creationId xmlns:a16="http://schemas.microsoft.com/office/drawing/2014/main" id="{D6D7C11B-0F13-6F49-8F19-2C2122123B48}"/>
              </a:ext>
            </a:extLst>
          </p:cNvPr>
          <p:cNvSpPr txBox="1">
            <a:spLocks/>
          </p:cNvSpPr>
          <p:nvPr/>
        </p:nvSpPr>
        <p:spPr>
          <a:xfrm>
            <a:off x="4467668" y="382318"/>
            <a:ext cx="3507631" cy="17513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err="1">
                <a:solidFill>
                  <a:schemeClr val="tx2"/>
                </a:solidFill>
                <a:latin typeface="Ubuntu" panose="020B0504030602030204" pitchFamily="34" charset="0"/>
              </a:rPr>
              <a:t>Firstname</a:t>
            </a:r>
            <a:r>
              <a:rPr lang="en-US" sz="2000" b="1">
                <a:solidFill>
                  <a:schemeClr val="tx2"/>
                </a:solidFill>
                <a:latin typeface="Ubuntu" panose="020B0504030602030204" pitchFamily="34" charset="0"/>
              </a:rPr>
              <a:t> </a:t>
            </a:r>
            <a:r>
              <a:rPr lang="en-US" sz="2000" b="1" err="1">
                <a:solidFill>
                  <a:schemeClr val="tx2"/>
                </a:solidFill>
                <a:latin typeface="Ubuntu" panose="020B0504030602030204" pitchFamily="34" charset="0"/>
              </a:rPr>
              <a:t>Lastname</a:t>
            </a:r>
            <a:endParaRPr lang="en-US" sz="2000" b="1">
              <a:solidFill>
                <a:schemeClr val="tx2"/>
              </a:solidFill>
              <a:latin typeface="Ubuntu" panose="020B0504030602030204" pitchFamily="34" charset="0"/>
            </a:endParaRPr>
          </a:p>
          <a:p>
            <a:pPr marL="0" indent="0">
              <a:buNone/>
            </a:pPr>
            <a:r>
              <a:rPr lang="en-US" sz="1800" b="1">
                <a:solidFill>
                  <a:schemeClr val="tx2"/>
                </a:solidFill>
                <a:latin typeface="Ubuntu" panose="020B0504030602030204" pitchFamily="34" charset="0"/>
              </a:rPr>
              <a:t>Title</a:t>
            </a:r>
          </a:p>
          <a:p>
            <a:pPr marL="0" indent="0">
              <a:buNone/>
            </a:pPr>
            <a:r>
              <a:rPr lang="en-US" sz="1200">
                <a:solidFill>
                  <a:srgbClr val="737373"/>
                </a:solidFill>
                <a:latin typeface="Ubuntu" panose="020B0504030602030204" pitchFamily="34" charset="0"/>
              </a:rPr>
              <a:t>m: xxx-xxx-</a:t>
            </a:r>
            <a:r>
              <a:rPr lang="en-US" sz="1200" err="1">
                <a:solidFill>
                  <a:srgbClr val="737373"/>
                </a:solidFill>
                <a:latin typeface="Ubuntu" panose="020B0504030602030204" pitchFamily="34" charset="0"/>
              </a:rPr>
              <a:t>xxxx</a:t>
            </a:r>
            <a:endParaRPr lang="en-US" sz="1200">
              <a:solidFill>
                <a:srgbClr val="737373"/>
              </a:solidFill>
              <a:latin typeface="Ubuntu" panose="020B0504030602030204" pitchFamily="34" charset="0"/>
            </a:endParaRPr>
          </a:p>
          <a:p>
            <a:pPr marL="0" indent="0">
              <a:buNone/>
            </a:pPr>
            <a:r>
              <a:rPr lang="en-US" sz="1200">
                <a:solidFill>
                  <a:srgbClr val="737373"/>
                </a:solidFill>
                <a:latin typeface="Ubuntu" panose="020B0504030602030204" pitchFamily="34" charset="0"/>
              </a:rPr>
              <a:t>t: xxx-xxx-</a:t>
            </a:r>
            <a:r>
              <a:rPr lang="en-US" sz="1200" err="1">
                <a:solidFill>
                  <a:srgbClr val="737373"/>
                </a:solidFill>
                <a:latin typeface="Ubuntu" panose="020B0504030602030204" pitchFamily="34" charset="0"/>
              </a:rPr>
              <a:t>xxxx</a:t>
            </a:r>
            <a:r>
              <a:rPr lang="en-US" sz="1200">
                <a:solidFill>
                  <a:srgbClr val="737373"/>
                </a:solidFill>
                <a:latin typeface="Ubuntu" panose="020B0504030602030204" pitchFamily="34" charset="0"/>
              </a:rPr>
              <a:t> (</a:t>
            </a:r>
            <a:r>
              <a:rPr lang="en-US" sz="1200" err="1">
                <a:solidFill>
                  <a:srgbClr val="737373"/>
                </a:solidFill>
                <a:latin typeface="Ubuntu" panose="020B0504030602030204" pitchFamily="34" charset="0"/>
              </a:rPr>
              <a:t>ext</a:t>
            </a:r>
            <a:r>
              <a:rPr lang="en-US" sz="1200">
                <a:solidFill>
                  <a:srgbClr val="737373"/>
                </a:solidFill>
                <a:latin typeface="Ubuntu" panose="020B0504030602030204" pitchFamily="34" charset="0"/>
              </a:rPr>
              <a:t> </a:t>
            </a:r>
            <a:r>
              <a:rPr lang="en-US" sz="1200" err="1">
                <a:solidFill>
                  <a:srgbClr val="737373"/>
                </a:solidFill>
                <a:latin typeface="Ubuntu" panose="020B0504030602030204" pitchFamily="34" charset="0"/>
              </a:rPr>
              <a:t>xxxx</a:t>
            </a:r>
            <a:r>
              <a:rPr lang="en-US" sz="1200">
                <a:solidFill>
                  <a:srgbClr val="737373"/>
                </a:solidFill>
                <a:latin typeface="Ubuntu" panose="020B0504030602030204" pitchFamily="34" charset="0"/>
              </a:rPr>
              <a:t>)</a:t>
            </a:r>
          </a:p>
          <a:p>
            <a:pPr marL="0" indent="0">
              <a:buNone/>
            </a:pPr>
            <a:r>
              <a:rPr lang="en-US" sz="1200">
                <a:solidFill>
                  <a:srgbClr val="737373"/>
                </a:solidFill>
                <a:latin typeface="Ubuntu" panose="020B0504030602030204" pitchFamily="34" charset="0"/>
              </a:rPr>
              <a:t>e: </a:t>
            </a:r>
            <a:r>
              <a:rPr lang="en-US" sz="1200" err="1">
                <a:solidFill>
                  <a:srgbClr val="737373"/>
                </a:solidFill>
                <a:latin typeface="Ubuntu" panose="020B0504030602030204" pitchFamily="34" charset="0"/>
              </a:rPr>
              <a:t>xxxxxxxxxxxxxxxx@microsoft.com</a:t>
            </a:r>
            <a:endParaRPr lang="en-US" sz="1200">
              <a:solidFill>
                <a:srgbClr val="737373"/>
              </a:solidFill>
              <a:latin typeface="Ubuntu" panose="020B0504030602030204" pitchFamily="34" charset="0"/>
            </a:endParaRPr>
          </a:p>
        </p:txBody>
      </p:sp>
      <p:sp>
        <p:nvSpPr>
          <p:cNvPr id="16" name="Text Placeholder 3">
            <a:extLst>
              <a:ext uri="{FF2B5EF4-FFF2-40B4-BE49-F238E27FC236}">
                <a16:creationId xmlns:a16="http://schemas.microsoft.com/office/drawing/2014/main" id="{5032D5A4-F19D-6C40-A7D2-0D33F2D6AAD9}"/>
              </a:ext>
            </a:extLst>
          </p:cNvPr>
          <p:cNvSpPr txBox="1">
            <a:spLocks/>
          </p:cNvSpPr>
          <p:nvPr/>
        </p:nvSpPr>
        <p:spPr>
          <a:xfrm>
            <a:off x="8267702" y="382318"/>
            <a:ext cx="3507631" cy="17513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err="1">
                <a:solidFill>
                  <a:schemeClr val="tx2"/>
                </a:solidFill>
                <a:latin typeface="Ubuntu" panose="020B0504030602030204" pitchFamily="34" charset="0"/>
              </a:rPr>
              <a:t>Firstname</a:t>
            </a:r>
            <a:r>
              <a:rPr lang="en-US" sz="2000" b="1">
                <a:solidFill>
                  <a:schemeClr val="tx2"/>
                </a:solidFill>
                <a:latin typeface="Ubuntu" panose="020B0504030602030204" pitchFamily="34" charset="0"/>
              </a:rPr>
              <a:t> </a:t>
            </a:r>
            <a:r>
              <a:rPr lang="en-US" sz="2000" b="1" err="1">
                <a:solidFill>
                  <a:schemeClr val="tx2"/>
                </a:solidFill>
                <a:latin typeface="Ubuntu" panose="020B0504030602030204" pitchFamily="34" charset="0"/>
              </a:rPr>
              <a:t>Lastname</a:t>
            </a:r>
            <a:endParaRPr lang="en-US" sz="2000" b="1">
              <a:solidFill>
                <a:schemeClr val="tx2"/>
              </a:solidFill>
              <a:latin typeface="Ubuntu" panose="020B0504030602030204" pitchFamily="34" charset="0"/>
            </a:endParaRPr>
          </a:p>
          <a:p>
            <a:pPr marL="0" indent="0">
              <a:buNone/>
            </a:pPr>
            <a:r>
              <a:rPr lang="en-US" sz="1800" b="1">
                <a:solidFill>
                  <a:schemeClr val="tx2"/>
                </a:solidFill>
                <a:latin typeface="Ubuntu" panose="020B0504030602030204" pitchFamily="34" charset="0"/>
              </a:rPr>
              <a:t>Title</a:t>
            </a:r>
          </a:p>
          <a:p>
            <a:pPr marL="0" indent="0">
              <a:buNone/>
            </a:pPr>
            <a:r>
              <a:rPr lang="en-US" sz="1200">
                <a:solidFill>
                  <a:srgbClr val="737373"/>
                </a:solidFill>
                <a:latin typeface="Ubuntu" panose="020B0504030602030204" pitchFamily="34" charset="0"/>
              </a:rPr>
              <a:t>m: xxx-xxx-</a:t>
            </a:r>
            <a:r>
              <a:rPr lang="en-US" sz="1200" err="1">
                <a:solidFill>
                  <a:srgbClr val="737373"/>
                </a:solidFill>
                <a:latin typeface="Ubuntu" panose="020B0504030602030204" pitchFamily="34" charset="0"/>
              </a:rPr>
              <a:t>xxxx</a:t>
            </a:r>
            <a:endParaRPr lang="en-US" sz="1200">
              <a:solidFill>
                <a:srgbClr val="737373"/>
              </a:solidFill>
              <a:latin typeface="Ubuntu" panose="020B0504030602030204" pitchFamily="34" charset="0"/>
            </a:endParaRPr>
          </a:p>
          <a:p>
            <a:pPr marL="0" indent="0">
              <a:buNone/>
            </a:pPr>
            <a:r>
              <a:rPr lang="en-US" sz="1200">
                <a:solidFill>
                  <a:srgbClr val="737373"/>
                </a:solidFill>
                <a:latin typeface="Ubuntu" panose="020B0504030602030204" pitchFamily="34" charset="0"/>
              </a:rPr>
              <a:t>t: xxx-xxx-</a:t>
            </a:r>
            <a:r>
              <a:rPr lang="en-US" sz="1200" err="1">
                <a:solidFill>
                  <a:srgbClr val="737373"/>
                </a:solidFill>
                <a:latin typeface="Ubuntu" panose="020B0504030602030204" pitchFamily="34" charset="0"/>
              </a:rPr>
              <a:t>xxxx</a:t>
            </a:r>
            <a:r>
              <a:rPr lang="en-US" sz="1200">
                <a:solidFill>
                  <a:srgbClr val="737373"/>
                </a:solidFill>
                <a:latin typeface="Ubuntu" panose="020B0504030602030204" pitchFamily="34" charset="0"/>
              </a:rPr>
              <a:t> (</a:t>
            </a:r>
            <a:r>
              <a:rPr lang="en-US" sz="1200" err="1">
                <a:solidFill>
                  <a:srgbClr val="737373"/>
                </a:solidFill>
                <a:latin typeface="Ubuntu" panose="020B0504030602030204" pitchFamily="34" charset="0"/>
              </a:rPr>
              <a:t>ext</a:t>
            </a:r>
            <a:r>
              <a:rPr lang="en-US" sz="1200">
                <a:solidFill>
                  <a:srgbClr val="737373"/>
                </a:solidFill>
                <a:latin typeface="Ubuntu" panose="020B0504030602030204" pitchFamily="34" charset="0"/>
              </a:rPr>
              <a:t> </a:t>
            </a:r>
            <a:r>
              <a:rPr lang="en-US" sz="1200" err="1">
                <a:solidFill>
                  <a:srgbClr val="737373"/>
                </a:solidFill>
                <a:latin typeface="Ubuntu" panose="020B0504030602030204" pitchFamily="34" charset="0"/>
              </a:rPr>
              <a:t>xxxx</a:t>
            </a:r>
            <a:r>
              <a:rPr lang="en-US" sz="1200">
                <a:solidFill>
                  <a:srgbClr val="737373"/>
                </a:solidFill>
                <a:latin typeface="Ubuntu" panose="020B0504030602030204" pitchFamily="34" charset="0"/>
              </a:rPr>
              <a:t>)</a:t>
            </a:r>
          </a:p>
          <a:p>
            <a:pPr marL="0" indent="0">
              <a:buNone/>
            </a:pPr>
            <a:r>
              <a:rPr lang="en-US" sz="1200">
                <a:solidFill>
                  <a:srgbClr val="737373"/>
                </a:solidFill>
                <a:latin typeface="Ubuntu" panose="020B0504030602030204" pitchFamily="34" charset="0"/>
              </a:rPr>
              <a:t>e: </a:t>
            </a:r>
            <a:r>
              <a:rPr lang="en-US" sz="1200" err="1">
                <a:solidFill>
                  <a:srgbClr val="737373"/>
                </a:solidFill>
                <a:latin typeface="Ubuntu" panose="020B0504030602030204" pitchFamily="34" charset="0"/>
              </a:rPr>
              <a:t>xxxxxxxxxxxxxxxx@microsoft.com</a:t>
            </a:r>
            <a:endParaRPr lang="en-US" sz="1200">
              <a:solidFill>
                <a:srgbClr val="737373"/>
              </a:solidFill>
              <a:latin typeface="Ubuntu" panose="020B0504030602030204" pitchFamily="34" charset="0"/>
            </a:endParaRPr>
          </a:p>
        </p:txBody>
      </p:sp>
      <p:sp>
        <p:nvSpPr>
          <p:cNvPr id="17" name="Text Placeholder 3">
            <a:extLst>
              <a:ext uri="{FF2B5EF4-FFF2-40B4-BE49-F238E27FC236}">
                <a16:creationId xmlns:a16="http://schemas.microsoft.com/office/drawing/2014/main" id="{F24F163D-106B-8742-A228-BE52C62430A9}"/>
              </a:ext>
            </a:extLst>
          </p:cNvPr>
          <p:cNvSpPr txBox="1">
            <a:spLocks/>
          </p:cNvSpPr>
          <p:nvPr/>
        </p:nvSpPr>
        <p:spPr>
          <a:xfrm>
            <a:off x="4467668" y="2373163"/>
            <a:ext cx="3507631" cy="17513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err="1">
                <a:solidFill>
                  <a:schemeClr val="tx2"/>
                </a:solidFill>
                <a:latin typeface="Ubuntu" panose="020B0504030602030204" pitchFamily="34" charset="0"/>
              </a:rPr>
              <a:t>Firstname</a:t>
            </a:r>
            <a:r>
              <a:rPr lang="en-US" sz="2000" b="1">
                <a:solidFill>
                  <a:schemeClr val="tx2"/>
                </a:solidFill>
                <a:latin typeface="Ubuntu" panose="020B0504030602030204" pitchFamily="34" charset="0"/>
              </a:rPr>
              <a:t> </a:t>
            </a:r>
            <a:r>
              <a:rPr lang="en-US" sz="2000" b="1" err="1">
                <a:solidFill>
                  <a:schemeClr val="tx2"/>
                </a:solidFill>
                <a:latin typeface="Ubuntu" panose="020B0504030602030204" pitchFamily="34" charset="0"/>
              </a:rPr>
              <a:t>Lastname</a:t>
            </a:r>
            <a:endParaRPr lang="en-US" sz="2000" b="1">
              <a:solidFill>
                <a:schemeClr val="tx2"/>
              </a:solidFill>
              <a:latin typeface="Ubuntu" panose="020B0504030602030204" pitchFamily="34" charset="0"/>
            </a:endParaRPr>
          </a:p>
          <a:p>
            <a:pPr marL="0" indent="0">
              <a:buNone/>
            </a:pPr>
            <a:r>
              <a:rPr lang="en-US" sz="1800" b="1">
                <a:solidFill>
                  <a:schemeClr val="tx2"/>
                </a:solidFill>
                <a:latin typeface="Ubuntu" panose="020B0504030602030204" pitchFamily="34" charset="0"/>
              </a:rPr>
              <a:t>Title</a:t>
            </a:r>
          </a:p>
          <a:p>
            <a:pPr marL="0" indent="0">
              <a:buNone/>
            </a:pPr>
            <a:r>
              <a:rPr lang="en-US" sz="1200">
                <a:solidFill>
                  <a:srgbClr val="737373"/>
                </a:solidFill>
                <a:latin typeface="Ubuntu" panose="020B0504030602030204" pitchFamily="34" charset="0"/>
              </a:rPr>
              <a:t>m: xxx-xxx-</a:t>
            </a:r>
            <a:r>
              <a:rPr lang="en-US" sz="1200" err="1">
                <a:solidFill>
                  <a:srgbClr val="737373"/>
                </a:solidFill>
                <a:latin typeface="Ubuntu" panose="020B0504030602030204" pitchFamily="34" charset="0"/>
              </a:rPr>
              <a:t>xxxx</a:t>
            </a:r>
            <a:endParaRPr lang="en-US" sz="1200">
              <a:solidFill>
                <a:srgbClr val="737373"/>
              </a:solidFill>
              <a:latin typeface="Ubuntu" panose="020B0504030602030204" pitchFamily="34" charset="0"/>
            </a:endParaRPr>
          </a:p>
          <a:p>
            <a:pPr marL="0" indent="0">
              <a:buNone/>
            </a:pPr>
            <a:r>
              <a:rPr lang="en-US" sz="1200">
                <a:solidFill>
                  <a:srgbClr val="737373"/>
                </a:solidFill>
                <a:latin typeface="Ubuntu" panose="020B0504030602030204" pitchFamily="34" charset="0"/>
              </a:rPr>
              <a:t>t: xxx-xxx-</a:t>
            </a:r>
            <a:r>
              <a:rPr lang="en-US" sz="1200" err="1">
                <a:solidFill>
                  <a:srgbClr val="737373"/>
                </a:solidFill>
                <a:latin typeface="Ubuntu" panose="020B0504030602030204" pitchFamily="34" charset="0"/>
              </a:rPr>
              <a:t>xxxx</a:t>
            </a:r>
            <a:r>
              <a:rPr lang="en-US" sz="1200">
                <a:solidFill>
                  <a:srgbClr val="737373"/>
                </a:solidFill>
                <a:latin typeface="Ubuntu" panose="020B0504030602030204" pitchFamily="34" charset="0"/>
              </a:rPr>
              <a:t> (</a:t>
            </a:r>
            <a:r>
              <a:rPr lang="en-US" sz="1200" err="1">
                <a:solidFill>
                  <a:srgbClr val="737373"/>
                </a:solidFill>
                <a:latin typeface="Ubuntu" panose="020B0504030602030204" pitchFamily="34" charset="0"/>
              </a:rPr>
              <a:t>ext</a:t>
            </a:r>
            <a:r>
              <a:rPr lang="en-US" sz="1200">
                <a:solidFill>
                  <a:srgbClr val="737373"/>
                </a:solidFill>
                <a:latin typeface="Ubuntu" panose="020B0504030602030204" pitchFamily="34" charset="0"/>
              </a:rPr>
              <a:t> </a:t>
            </a:r>
            <a:r>
              <a:rPr lang="en-US" sz="1200" err="1">
                <a:solidFill>
                  <a:srgbClr val="737373"/>
                </a:solidFill>
                <a:latin typeface="Ubuntu" panose="020B0504030602030204" pitchFamily="34" charset="0"/>
              </a:rPr>
              <a:t>xxxx</a:t>
            </a:r>
            <a:r>
              <a:rPr lang="en-US" sz="1200">
                <a:solidFill>
                  <a:srgbClr val="737373"/>
                </a:solidFill>
                <a:latin typeface="Ubuntu" panose="020B0504030602030204" pitchFamily="34" charset="0"/>
              </a:rPr>
              <a:t>)</a:t>
            </a:r>
          </a:p>
          <a:p>
            <a:pPr marL="0" indent="0">
              <a:buNone/>
            </a:pPr>
            <a:r>
              <a:rPr lang="en-US" sz="1200">
                <a:solidFill>
                  <a:srgbClr val="737373"/>
                </a:solidFill>
                <a:latin typeface="Ubuntu" panose="020B0504030602030204" pitchFamily="34" charset="0"/>
              </a:rPr>
              <a:t>e: </a:t>
            </a:r>
            <a:r>
              <a:rPr lang="en-US" sz="1200" err="1">
                <a:solidFill>
                  <a:srgbClr val="737373"/>
                </a:solidFill>
                <a:latin typeface="Ubuntu" panose="020B0504030602030204" pitchFamily="34" charset="0"/>
              </a:rPr>
              <a:t>xxxxxxxxxxxxxxxx@microsoft.com</a:t>
            </a:r>
            <a:endParaRPr lang="en-US" sz="1200">
              <a:solidFill>
                <a:srgbClr val="737373"/>
              </a:solidFill>
              <a:latin typeface="Ubuntu" panose="020B0504030602030204" pitchFamily="34" charset="0"/>
            </a:endParaRPr>
          </a:p>
        </p:txBody>
      </p:sp>
      <p:sp>
        <p:nvSpPr>
          <p:cNvPr id="18" name="Text Placeholder 3">
            <a:extLst>
              <a:ext uri="{FF2B5EF4-FFF2-40B4-BE49-F238E27FC236}">
                <a16:creationId xmlns:a16="http://schemas.microsoft.com/office/drawing/2014/main" id="{CA7DC3BC-E8A0-584C-97D1-646DD8046B6E}"/>
              </a:ext>
            </a:extLst>
          </p:cNvPr>
          <p:cNvSpPr txBox="1">
            <a:spLocks/>
          </p:cNvSpPr>
          <p:nvPr/>
        </p:nvSpPr>
        <p:spPr>
          <a:xfrm>
            <a:off x="8267702" y="2373163"/>
            <a:ext cx="3507631" cy="17513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err="1">
                <a:solidFill>
                  <a:schemeClr val="tx2"/>
                </a:solidFill>
                <a:latin typeface="Ubuntu" panose="020B0504030602030204" pitchFamily="34" charset="0"/>
              </a:rPr>
              <a:t>Firstname</a:t>
            </a:r>
            <a:r>
              <a:rPr lang="en-US" sz="2000" b="1">
                <a:solidFill>
                  <a:schemeClr val="tx2"/>
                </a:solidFill>
                <a:latin typeface="Ubuntu" panose="020B0504030602030204" pitchFamily="34" charset="0"/>
              </a:rPr>
              <a:t> </a:t>
            </a:r>
            <a:r>
              <a:rPr lang="en-US" sz="2000" b="1" err="1">
                <a:solidFill>
                  <a:schemeClr val="tx2"/>
                </a:solidFill>
                <a:latin typeface="Ubuntu" panose="020B0504030602030204" pitchFamily="34" charset="0"/>
              </a:rPr>
              <a:t>Lastname</a:t>
            </a:r>
            <a:endParaRPr lang="en-US" sz="2000" b="1">
              <a:solidFill>
                <a:schemeClr val="tx2"/>
              </a:solidFill>
              <a:latin typeface="Ubuntu" panose="020B0504030602030204" pitchFamily="34" charset="0"/>
            </a:endParaRPr>
          </a:p>
          <a:p>
            <a:pPr marL="0" indent="0">
              <a:buNone/>
            </a:pPr>
            <a:r>
              <a:rPr lang="en-US" sz="1800" b="1">
                <a:solidFill>
                  <a:schemeClr val="tx2"/>
                </a:solidFill>
                <a:latin typeface="Ubuntu" panose="020B0504030602030204" pitchFamily="34" charset="0"/>
              </a:rPr>
              <a:t>Title</a:t>
            </a:r>
          </a:p>
          <a:p>
            <a:pPr marL="0" indent="0">
              <a:buNone/>
            </a:pPr>
            <a:r>
              <a:rPr lang="en-US" sz="1200">
                <a:solidFill>
                  <a:srgbClr val="737373"/>
                </a:solidFill>
                <a:latin typeface="Ubuntu" panose="020B0504030602030204" pitchFamily="34" charset="0"/>
              </a:rPr>
              <a:t>m: xxx-xxx-</a:t>
            </a:r>
            <a:r>
              <a:rPr lang="en-US" sz="1200" err="1">
                <a:solidFill>
                  <a:srgbClr val="737373"/>
                </a:solidFill>
                <a:latin typeface="Ubuntu" panose="020B0504030602030204" pitchFamily="34" charset="0"/>
              </a:rPr>
              <a:t>xxxx</a:t>
            </a:r>
            <a:endParaRPr lang="en-US" sz="1200">
              <a:solidFill>
                <a:srgbClr val="737373"/>
              </a:solidFill>
              <a:latin typeface="Ubuntu" panose="020B0504030602030204" pitchFamily="34" charset="0"/>
            </a:endParaRPr>
          </a:p>
          <a:p>
            <a:pPr marL="0" indent="0">
              <a:buNone/>
            </a:pPr>
            <a:r>
              <a:rPr lang="en-US" sz="1200">
                <a:solidFill>
                  <a:srgbClr val="737373"/>
                </a:solidFill>
                <a:latin typeface="Ubuntu" panose="020B0504030602030204" pitchFamily="34" charset="0"/>
              </a:rPr>
              <a:t>t: xxx-xxx-</a:t>
            </a:r>
            <a:r>
              <a:rPr lang="en-US" sz="1200" err="1">
                <a:solidFill>
                  <a:srgbClr val="737373"/>
                </a:solidFill>
                <a:latin typeface="Ubuntu" panose="020B0504030602030204" pitchFamily="34" charset="0"/>
              </a:rPr>
              <a:t>xxxx</a:t>
            </a:r>
            <a:r>
              <a:rPr lang="en-US" sz="1200">
                <a:solidFill>
                  <a:srgbClr val="737373"/>
                </a:solidFill>
                <a:latin typeface="Ubuntu" panose="020B0504030602030204" pitchFamily="34" charset="0"/>
              </a:rPr>
              <a:t> (</a:t>
            </a:r>
            <a:r>
              <a:rPr lang="en-US" sz="1200" err="1">
                <a:solidFill>
                  <a:srgbClr val="737373"/>
                </a:solidFill>
                <a:latin typeface="Ubuntu" panose="020B0504030602030204" pitchFamily="34" charset="0"/>
              </a:rPr>
              <a:t>ext</a:t>
            </a:r>
            <a:r>
              <a:rPr lang="en-US" sz="1200">
                <a:solidFill>
                  <a:srgbClr val="737373"/>
                </a:solidFill>
                <a:latin typeface="Ubuntu" panose="020B0504030602030204" pitchFamily="34" charset="0"/>
              </a:rPr>
              <a:t> </a:t>
            </a:r>
            <a:r>
              <a:rPr lang="en-US" sz="1200" err="1">
                <a:solidFill>
                  <a:srgbClr val="737373"/>
                </a:solidFill>
                <a:latin typeface="Ubuntu" panose="020B0504030602030204" pitchFamily="34" charset="0"/>
              </a:rPr>
              <a:t>xxxx</a:t>
            </a:r>
            <a:r>
              <a:rPr lang="en-US" sz="1200">
                <a:solidFill>
                  <a:srgbClr val="737373"/>
                </a:solidFill>
                <a:latin typeface="Ubuntu" panose="020B0504030602030204" pitchFamily="34" charset="0"/>
              </a:rPr>
              <a:t>)</a:t>
            </a:r>
          </a:p>
          <a:p>
            <a:pPr marL="0" indent="0">
              <a:buNone/>
            </a:pPr>
            <a:r>
              <a:rPr lang="en-US" sz="1200">
                <a:solidFill>
                  <a:srgbClr val="737373"/>
                </a:solidFill>
                <a:latin typeface="Ubuntu" panose="020B0504030602030204" pitchFamily="34" charset="0"/>
              </a:rPr>
              <a:t>e: </a:t>
            </a:r>
            <a:r>
              <a:rPr lang="en-US" sz="1200" err="1">
                <a:solidFill>
                  <a:srgbClr val="737373"/>
                </a:solidFill>
                <a:latin typeface="Ubuntu" panose="020B0504030602030204" pitchFamily="34" charset="0"/>
              </a:rPr>
              <a:t>xxxxxxxxxxxxxxxx@microsoft.com</a:t>
            </a:r>
            <a:endParaRPr lang="en-US" sz="1200">
              <a:solidFill>
                <a:srgbClr val="737373"/>
              </a:solidFill>
              <a:latin typeface="Ubuntu" panose="020B0504030602030204" pitchFamily="34" charset="0"/>
            </a:endParaRPr>
          </a:p>
        </p:txBody>
      </p:sp>
      <p:sp>
        <p:nvSpPr>
          <p:cNvPr id="19" name="Text Placeholder 3">
            <a:extLst>
              <a:ext uri="{FF2B5EF4-FFF2-40B4-BE49-F238E27FC236}">
                <a16:creationId xmlns:a16="http://schemas.microsoft.com/office/drawing/2014/main" id="{70554707-C673-A742-8ABF-051520BF9ED2}"/>
              </a:ext>
            </a:extLst>
          </p:cNvPr>
          <p:cNvSpPr txBox="1">
            <a:spLocks/>
          </p:cNvSpPr>
          <p:nvPr/>
        </p:nvSpPr>
        <p:spPr>
          <a:xfrm>
            <a:off x="4467668" y="4364009"/>
            <a:ext cx="3507631" cy="17513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err="1">
                <a:solidFill>
                  <a:schemeClr val="tx2"/>
                </a:solidFill>
                <a:latin typeface="Ubuntu" panose="020B0504030602030204" pitchFamily="34" charset="0"/>
              </a:rPr>
              <a:t>Firstname</a:t>
            </a:r>
            <a:r>
              <a:rPr lang="en-US" sz="2000" b="1">
                <a:solidFill>
                  <a:schemeClr val="tx2"/>
                </a:solidFill>
                <a:latin typeface="Ubuntu" panose="020B0504030602030204" pitchFamily="34" charset="0"/>
              </a:rPr>
              <a:t> </a:t>
            </a:r>
            <a:r>
              <a:rPr lang="en-US" sz="2000" b="1" err="1">
                <a:solidFill>
                  <a:schemeClr val="tx2"/>
                </a:solidFill>
                <a:latin typeface="Ubuntu" panose="020B0504030602030204" pitchFamily="34" charset="0"/>
              </a:rPr>
              <a:t>Lastname</a:t>
            </a:r>
            <a:endParaRPr lang="en-US" sz="2000" b="1">
              <a:solidFill>
                <a:schemeClr val="tx2"/>
              </a:solidFill>
              <a:latin typeface="Ubuntu" panose="020B0504030602030204" pitchFamily="34" charset="0"/>
            </a:endParaRPr>
          </a:p>
          <a:p>
            <a:pPr marL="0" indent="0">
              <a:buNone/>
            </a:pPr>
            <a:r>
              <a:rPr lang="en-US" sz="1800" b="1">
                <a:solidFill>
                  <a:schemeClr val="tx2"/>
                </a:solidFill>
                <a:latin typeface="Ubuntu" panose="020B0504030602030204" pitchFamily="34" charset="0"/>
              </a:rPr>
              <a:t>Title</a:t>
            </a:r>
          </a:p>
          <a:p>
            <a:pPr marL="0" indent="0">
              <a:buNone/>
            </a:pPr>
            <a:r>
              <a:rPr lang="en-US" sz="1200">
                <a:solidFill>
                  <a:srgbClr val="737373"/>
                </a:solidFill>
                <a:latin typeface="Ubuntu" panose="020B0504030602030204" pitchFamily="34" charset="0"/>
              </a:rPr>
              <a:t>m: xxx-xxx-</a:t>
            </a:r>
            <a:r>
              <a:rPr lang="en-US" sz="1200" err="1">
                <a:solidFill>
                  <a:srgbClr val="737373"/>
                </a:solidFill>
                <a:latin typeface="Ubuntu" panose="020B0504030602030204" pitchFamily="34" charset="0"/>
              </a:rPr>
              <a:t>xxxx</a:t>
            </a:r>
            <a:endParaRPr lang="en-US" sz="1200">
              <a:solidFill>
                <a:srgbClr val="737373"/>
              </a:solidFill>
              <a:latin typeface="Ubuntu" panose="020B0504030602030204" pitchFamily="34" charset="0"/>
            </a:endParaRPr>
          </a:p>
          <a:p>
            <a:pPr marL="0" indent="0">
              <a:buNone/>
            </a:pPr>
            <a:r>
              <a:rPr lang="en-US" sz="1200">
                <a:solidFill>
                  <a:srgbClr val="737373"/>
                </a:solidFill>
                <a:latin typeface="Ubuntu" panose="020B0504030602030204" pitchFamily="34" charset="0"/>
              </a:rPr>
              <a:t>t: xxx-xxx-</a:t>
            </a:r>
            <a:r>
              <a:rPr lang="en-US" sz="1200" err="1">
                <a:solidFill>
                  <a:srgbClr val="737373"/>
                </a:solidFill>
                <a:latin typeface="Ubuntu" panose="020B0504030602030204" pitchFamily="34" charset="0"/>
              </a:rPr>
              <a:t>xxxx</a:t>
            </a:r>
            <a:r>
              <a:rPr lang="en-US" sz="1200">
                <a:solidFill>
                  <a:srgbClr val="737373"/>
                </a:solidFill>
                <a:latin typeface="Ubuntu" panose="020B0504030602030204" pitchFamily="34" charset="0"/>
              </a:rPr>
              <a:t> (</a:t>
            </a:r>
            <a:r>
              <a:rPr lang="en-US" sz="1200" err="1">
                <a:solidFill>
                  <a:srgbClr val="737373"/>
                </a:solidFill>
                <a:latin typeface="Ubuntu" panose="020B0504030602030204" pitchFamily="34" charset="0"/>
              </a:rPr>
              <a:t>ext</a:t>
            </a:r>
            <a:r>
              <a:rPr lang="en-US" sz="1200">
                <a:solidFill>
                  <a:srgbClr val="737373"/>
                </a:solidFill>
                <a:latin typeface="Ubuntu" panose="020B0504030602030204" pitchFamily="34" charset="0"/>
              </a:rPr>
              <a:t> </a:t>
            </a:r>
            <a:r>
              <a:rPr lang="en-US" sz="1200" err="1">
                <a:solidFill>
                  <a:srgbClr val="737373"/>
                </a:solidFill>
                <a:latin typeface="Ubuntu" panose="020B0504030602030204" pitchFamily="34" charset="0"/>
              </a:rPr>
              <a:t>xxxx</a:t>
            </a:r>
            <a:r>
              <a:rPr lang="en-US" sz="1200">
                <a:solidFill>
                  <a:srgbClr val="737373"/>
                </a:solidFill>
                <a:latin typeface="Ubuntu" panose="020B0504030602030204" pitchFamily="34" charset="0"/>
              </a:rPr>
              <a:t>)</a:t>
            </a:r>
          </a:p>
          <a:p>
            <a:pPr marL="0" indent="0">
              <a:buNone/>
            </a:pPr>
            <a:r>
              <a:rPr lang="en-US" sz="1200">
                <a:solidFill>
                  <a:srgbClr val="737373"/>
                </a:solidFill>
                <a:latin typeface="Ubuntu" panose="020B0504030602030204" pitchFamily="34" charset="0"/>
              </a:rPr>
              <a:t>e: </a:t>
            </a:r>
            <a:r>
              <a:rPr lang="en-US" sz="1200" err="1">
                <a:solidFill>
                  <a:srgbClr val="737373"/>
                </a:solidFill>
                <a:latin typeface="Ubuntu" panose="020B0504030602030204" pitchFamily="34" charset="0"/>
              </a:rPr>
              <a:t>xxxxxxxxxxxxxxxx@microsoft.com</a:t>
            </a:r>
            <a:endParaRPr lang="en-US" sz="1200">
              <a:solidFill>
                <a:srgbClr val="737373"/>
              </a:solidFill>
              <a:latin typeface="Ubuntu" panose="020B0504030602030204" pitchFamily="34" charset="0"/>
            </a:endParaRPr>
          </a:p>
        </p:txBody>
      </p:sp>
      <p:sp>
        <p:nvSpPr>
          <p:cNvPr id="20" name="Text Placeholder 3">
            <a:extLst>
              <a:ext uri="{FF2B5EF4-FFF2-40B4-BE49-F238E27FC236}">
                <a16:creationId xmlns:a16="http://schemas.microsoft.com/office/drawing/2014/main" id="{08BF5843-5AD9-0148-B41D-D9D39176D2BA}"/>
              </a:ext>
            </a:extLst>
          </p:cNvPr>
          <p:cNvSpPr txBox="1">
            <a:spLocks/>
          </p:cNvSpPr>
          <p:nvPr/>
        </p:nvSpPr>
        <p:spPr>
          <a:xfrm>
            <a:off x="8267702" y="4364009"/>
            <a:ext cx="3507631" cy="17513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err="1">
                <a:solidFill>
                  <a:schemeClr val="tx2"/>
                </a:solidFill>
                <a:latin typeface="Ubuntu" panose="020B0504030602030204" pitchFamily="34" charset="0"/>
              </a:rPr>
              <a:t>Firstname</a:t>
            </a:r>
            <a:r>
              <a:rPr lang="en-US" sz="2000" b="1">
                <a:solidFill>
                  <a:schemeClr val="tx2"/>
                </a:solidFill>
                <a:latin typeface="Ubuntu" panose="020B0504030602030204" pitchFamily="34" charset="0"/>
              </a:rPr>
              <a:t> </a:t>
            </a:r>
            <a:r>
              <a:rPr lang="en-US" sz="2000" b="1" err="1">
                <a:solidFill>
                  <a:schemeClr val="tx2"/>
                </a:solidFill>
                <a:latin typeface="Ubuntu" panose="020B0504030602030204" pitchFamily="34" charset="0"/>
              </a:rPr>
              <a:t>Lastname</a:t>
            </a:r>
            <a:endParaRPr lang="en-US" sz="2000" b="1">
              <a:solidFill>
                <a:schemeClr val="tx2"/>
              </a:solidFill>
              <a:latin typeface="Ubuntu" panose="020B0504030602030204" pitchFamily="34" charset="0"/>
            </a:endParaRPr>
          </a:p>
          <a:p>
            <a:pPr marL="0" indent="0">
              <a:buNone/>
            </a:pPr>
            <a:r>
              <a:rPr lang="en-US" sz="1800" b="1">
                <a:solidFill>
                  <a:schemeClr val="tx2"/>
                </a:solidFill>
                <a:latin typeface="Ubuntu" panose="020B0504030602030204" pitchFamily="34" charset="0"/>
              </a:rPr>
              <a:t>Title</a:t>
            </a:r>
          </a:p>
          <a:p>
            <a:pPr marL="0" indent="0">
              <a:buNone/>
            </a:pPr>
            <a:r>
              <a:rPr lang="en-US" sz="1200">
                <a:solidFill>
                  <a:srgbClr val="737373"/>
                </a:solidFill>
                <a:latin typeface="Ubuntu" panose="020B0504030602030204" pitchFamily="34" charset="0"/>
              </a:rPr>
              <a:t>m: xxx-xxx-</a:t>
            </a:r>
            <a:r>
              <a:rPr lang="en-US" sz="1200" err="1">
                <a:solidFill>
                  <a:srgbClr val="737373"/>
                </a:solidFill>
                <a:latin typeface="Ubuntu" panose="020B0504030602030204" pitchFamily="34" charset="0"/>
              </a:rPr>
              <a:t>xxxx</a:t>
            </a:r>
            <a:endParaRPr lang="en-US" sz="1200">
              <a:solidFill>
                <a:srgbClr val="737373"/>
              </a:solidFill>
              <a:latin typeface="Ubuntu" panose="020B0504030602030204" pitchFamily="34" charset="0"/>
            </a:endParaRPr>
          </a:p>
          <a:p>
            <a:pPr marL="0" indent="0">
              <a:buNone/>
            </a:pPr>
            <a:r>
              <a:rPr lang="en-US" sz="1200">
                <a:solidFill>
                  <a:srgbClr val="737373"/>
                </a:solidFill>
                <a:latin typeface="Ubuntu" panose="020B0504030602030204" pitchFamily="34" charset="0"/>
              </a:rPr>
              <a:t>t: xxx-xxx-</a:t>
            </a:r>
            <a:r>
              <a:rPr lang="en-US" sz="1200" err="1">
                <a:solidFill>
                  <a:srgbClr val="737373"/>
                </a:solidFill>
                <a:latin typeface="Ubuntu" panose="020B0504030602030204" pitchFamily="34" charset="0"/>
              </a:rPr>
              <a:t>xxxx</a:t>
            </a:r>
            <a:r>
              <a:rPr lang="en-US" sz="1200">
                <a:solidFill>
                  <a:srgbClr val="737373"/>
                </a:solidFill>
                <a:latin typeface="Ubuntu" panose="020B0504030602030204" pitchFamily="34" charset="0"/>
              </a:rPr>
              <a:t> (</a:t>
            </a:r>
            <a:r>
              <a:rPr lang="en-US" sz="1200" err="1">
                <a:solidFill>
                  <a:srgbClr val="737373"/>
                </a:solidFill>
                <a:latin typeface="Ubuntu" panose="020B0504030602030204" pitchFamily="34" charset="0"/>
              </a:rPr>
              <a:t>ext</a:t>
            </a:r>
            <a:r>
              <a:rPr lang="en-US" sz="1200">
                <a:solidFill>
                  <a:srgbClr val="737373"/>
                </a:solidFill>
                <a:latin typeface="Ubuntu" panose="020B0504030602030204" pitchFamily="34" charset="0"/>
              </a:rPr>
              <a:t> </a:t>
            </a:r>
            <a:r>
              <a:rPr lang="en-US" sz="1200" err="1">
                <a:solidFill>
                  <a:srgbClr val="737373"/>
                </a:solidFill>
                <a:latin typeface="Ubuntu" panose="020B0504030602030204" pitchFamily="34" charset="0"/>
              </a:rPr>
              <a:t>xxxx</a:t>
            </a:r>
            <a:r>
              <a:rPr lang="en-US" sz="1200">
                <a:solidFill>
                  <a:srgbClr val="737373"/>
                </a:solidFill>
                <a:latin typeface="Ubuntu" panose="020B0504030602030204" pitchFamily="34" charset="0"/>
              </a:rPr>
              <a:t>)</a:t>
            </a:r>
          </a:p>
          <a:p>
            <a:pPr marL="0" indent="0">
              <a:buNone/>
            </a:pPr>
            <a:r>
              <a:rPr lang="en-US" sz="1200">
                <a:solidFill>
                  <a:srgbClr val="737373"/>
                </a:solidFill>
                <a:latin typeface="Ubuntu" panose="020B0504030602030204" pitchFamily="34" charset="0"/>
              </a:rPr>
              <a:t>e: </a:t>
            </a:r>
            <a:r>
              <a:rPr lang="en-US" sz="1200" err="1">
                <a:solidFill>
                  <a:srgbClr val="737373"/>
                </a:solidFill>
                <a:latin typeface="Ubuntu" panose="020B0504030602030204" pitchFamily="34" charset="0"/>
              </a:rPr>
              <a:t>xxxxxxxxxxxxxxxx@microsoft.com</a:t>
            </a:r>
            <a:endParaRPr lang="en-US" sz="1200">
              <a:solidFill>
                <a:srgbClr val="737373"/>
              </a:solidFill>
              <a:latin typeface="Ubuntu" panose="020B0504030602030204" pitchFamily="34" charset="0"/>
            </a:endParaRPr>
          </a:p>
        </p:txBody>
      </p:sp>
    </p:spTree>
    <p:extLst>
      <p:ext uri="{BB962C8B-B14F-4D97-AF65-F5344CB8AC3E}">
        <p14:creationId xmlns:p14="http://schemas.microsoft.com/office/powerpoint/2010/main" val="2021099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191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B3D6DAF-39FC-41A3-8ADA-C0EB65740015}"/>
              </a:ext>
            </a:extLst>
          </p:cNvPr>
          <p:cNvSpPr txBox="1">
            <a:spLocks/>
          </p:cNvSpPr>
          <p:nvPr/>
        </p:nvSpPr>
        <p:spPr>
          <a:xfrm>
            <a:off x="314086" y="138026"/>
            <a:ext cx="9829800" cy="590774"/>
          </a:xfrm>
          <a:prstGeom prst="rect">
            <a:avLst/>
          </a:prstGeom>
        </p:spPr>
        <p:txBody>
          <a:bodyPr/>
          <a:lstStyle>
            <a:lvl1pPr algn="l" defTabSz="914400" rtl="0" eaLnBrk="1" latinLnBrk="0" hangingPunct="1">
              <a:lnSpc>
                <a:spcPct val="90000"/>
              </a:lnSpc>
              <a:spcBef>
                <a:spcPct val="0"/>
              </a:spcBef>
              <a:buNone/>
              <a:defRPr sz="2400" b="1" kern="1200">
                <a:solidFill>
                  <a:schemeClr val="tx2"/>
                </a:solidFill>
                <a:latin typeface="Ubuntu" panose="020B0504030602030204" pitchFamily="34" charset="0"/>
                <a:ea typeface="+mj-ea"/>
                <a:cs typeface="+mj-cs"/>
              </a:defRPr>
            </a:lvl1pPr>
          </a:lstStyle>
          <a:p>
            <a:r>
              <a:rPr lang="en-SG" dirty="0">
                <a:latin typeface="+mn-lt"/>
                <a:ea typeface="Yu Gothic Medium" panose="020B0500000000000000" pitchFamily="34" charset="-128"/>
              </a:rPr>
              <a:t>Our Proposed Solution</a:t>
            </a:r>
          </a:p>
        </p:txBody>
      </p:sp>
      <p:sp>
        <p:nvSpPr>
          <p:cNvPr id="221" name="Subtitle 2">
            <a:extLst>
              <a:ext uri="{FF2B5EF4-FFF2-40B4-BE49-F238E27FC236}">
                <a16:creationId xmlns:a16="http://schemas.microsoft.com/office/drawing/2014/main" id="{90B578E3-2EBC-4FA1-8CD2-A0A9284470C3}"/>
              </a:ext>
            </a:extLst>
          </p:cNvPr>
          <p:cNvSpPr txBox="1">
            <a:spLocks/>
          </p:cNvSpPr>
          <p:nvPr/>
        </p:nvSpPr>
        <p:spPr>
          <a:xfrm>
            <a:off x="314086" y="664347"/>
            <a:ext cx="10285211" cy="834230"/>
          </a:xfrm>
          <a:prstGeom prst="rect">
            <a:avLst/>
          </a:prstGeom>
        </p:spPr>
        <p:txBody>
          <a:bodyPr/>
          <a:lstStyle>
            <a:lvl1pPr marL="0" indent="0" algn="l" defTabSz="914400" rtl="0" eaLnBrk="1" latinLnBrk="0" hangingPunct="1">
              <a:lnSpc>
                <a:spcPct val="110000"/>
              </a:lnSpc>
              <a:spcBef>
                <a:spcPts val="2200"/>
              </a:spcBef>
              <a:buFont typeface="Arial" panose="020B0604020202020204" pitchFamily="34" charset="0"/>
              <a:buNone/>
              <a:defRPr sz="1400" kern="1200">
                <a:solidFill>
                  <a:schemeClr val="tx1"/>
                </a:solidFill>
                <a:latin typeface="Ubuntu" panose="020B05040306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600"/>
              </a:spcBef>
            </a:pPr>
            <a:r>
              <a:rPr lang="en-US" dirty="0">
                <a:latin typeface="+mn-lt"/>
                <a:ea typeface="Yu Gothic Medium" panose="020B0500000000000000" pitchFamily="34" charset="-128"/>
              </a:rPr>
              <a:t>We provided a big data supply chain solution combining the agility of open-source toolsets at its core, backed by enterprise grade support and supported by leading data solutions, and delivered with NCS’ proven data analytics capabilities and experience.</a:t>
            </a:r>
            <a:endParaRPr lang="en-US" b="1" dirty="0">
              <a:latin typeface="+mn-lt"/>
              <a:ea typeface="Yu Gothic Medium" panose="020B0500000000000000" pitchFamily="34" charset="-128"/>
            </a:endParaRPr>
          </a:p>
        </p:txBody>
      </p:sp>
      <p:sp>
        <p:nvSpPr>
          <p:cNvPr id="222" name="Rectangle 221">
            <a:extLst>
              <a:ext uri="{FF2B5EF4-FFF2-40B4-BE49-F238E27FC236}">
                <a16:creationId xmlns:a16="http://schemas.microsoft.com/office/drawing/2014/main" id="{831E160A-5906-4D5D-81C3-B95EC71B173E}"/>
              </a:ext>
            </a:extLst>
          </p:cNvPr>
          <p:cNvSpPr/>
          <p:nvPr/>
        </p:nvSpPr>
        <p:spPr>
          <a:xfrm>
            <a:off x="924111" y="1424547"/>
            <a:ext cx="3557414" cy="25663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rIns="609600" rtlCol="0" anchor="t" anchorCtr="0"/>
          <a:lstStyle/>
          <a:p>
            <a:pPr defTabSz="1219170"/>
            <a:r>
              <a:rPr lang="en-US" sz="1600" b="1" kern="0" dirty="0">
                <a:solidFill>
                  <a:schemeClr val="bg1"/>
                </a:solidFill>
              </a:rPr>
              <a:t>Central Repository of Patient-Centric Data</a:t>
            </a:r>
          </a:p>
        </p:txBody>
      </p:sp>
      <p:sp>
        <p:nvSpPr>
          <p:cNvPr id="223" name="Rectangle 222">
            <a:extLst>
              <a:ext uri="{FF2B5EF4-FFF2-40B4-BE49-F238E27FC236}">
                <a16:creationId xmlns:a16="http://schemas.microsoft.com/office/drawing/2014/main" id="{213CF3EF-CD21-48A8-926C-4CEB2C056D32}"/>
              </a:ext>
            </a:extLst>
          </p:cNvPr>
          <p:cNvSpPr/>
          <p:nvPr/>
        </p:nvSpPr>
        <p:spPr>
          <a:xfrm>
            <a:off x="4560624" y="1424547"/>
            <a:ext cx="3533874" cy="25663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rIns="609600" rtlCol="0" anchor="t" anchorCtr="0"/>
          <a:lstStyle/>
          <a:p>
            <a:pPr defTabSz="1219170"/>
            <a:r>
              <a:rPr lang="en-US" sz="1600" b="1" kern="0" dirty="0">
                <a:solidFill>
                  <a:schemeClr val="bg1"/>
                </a:solidFill>
              </a:rPr>
              <a:t>Enhanced Usability of Data Analytics Services</a:t>
            </a:r>
          </a:p>
        </p:txBody>
      </p:sp>
      <p:sp>
        <p:nvSpPr>
          <p:cNvPr id="224" name="Rectangle 223">
            <a:extLst>
              <a:ext uri="{FF2B5EF4-FFF2-40B4-BE49-F238E27FC236}">
                <a16:creationId xmlns:a16="http://schemas.microsoft.com/office/drawing/2014/main" id="{736B826D-7B46-4276-9733-0EF5D2AD9F8F}"/>
              </a:ext>
            </a:extLst>
          </p:cNvPr>
          <p:cNvSpPr/>
          <p:nvPr/>
        </p:nvSpPr>
        <p:spPr>
          <a:xfrm>
            <a:off x="8171327" y="1424547"/>
            <a:ext cx="3600000" cy="2566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rIns="609600" rtlCol="0" anchor="t" anchorCtr="0"/>
          <a:lstStyle/>
          <a:p>
            <a:pPr defTabSz="1219170"/>
            <a:r>
              <a:rPr lang="en-US" sz="1600" b="1" kern="0" dirty="0">
                <a:solidFill>
                  <a:schemeClr val="bg1"/>
                </a:solidFill>
              </a:rPr>
              <a:t>Governed Data Access </a:t>
            </a:r>
          </a:p>
        </p:txBody>
      </p:sp>
      <p:grpSp>
        <p:nvGrpSpPr>
          <p:cNvPr id="225" name="Group 47">
            <a:extLst>
              <a:ext uri="{FF2B5EF4-FFF2-40B4-BE49-F238E27FC236}">
                <a16:creationId xmlns:a16="http://schemas.microsoft.com/office/drawing/2014/main" id="{5A629609-12DC-49E9-BD32-B7DE902588E3}"/>
              </a:ext>
            </a:extLst>
          </p:cNvPr>
          <p:cNvGrpSpPr>
            <a:grpSpLocks noChangeAspect="1"/>
          </p:cNvGrpSpPr>
          <p:nvPr/>
        </p:nvGrpSpPr>
        <p:grpSpPr bwMode="auto">
          <a:xfrm>
            <a:off x="3605800" y="1477259"/>
            <a:ext cx="720000" cy="720000"/>
            <a:chOff x="4473" y="439"/>
            <a:chExt cx="426" cy="426"/>
          </a:xfrm>
          <a:solidFill>
            <a:schemeClr val="bg1"/>
          </a:solidFill>
        </p:grpSpPr>
        <p:sp>
          <p:nvSpPr>
            <p:cNvPr id="226" name="Freeform 48">
              <a:extLst>
                <a:ext uri="{FF2B5EF4-FFF2-40B4-BE49-F238E27FC236}">
                  <a16:creationId xmlns:a16="http://schemas.microsoft.com/office/drawing/2014/main" id="{2192BD27-CCB5-4D36-ADAC-B7545F0363A5}"/>
                </a:ext>
              </a:extLst>
            </p:cNvPr>
            <p:cNvSpPr>
              <a:spLocks noEditPoints="1"/>
            </p:cNvSpPr>
            <p:nvPr/>
          </p:nvSpPr>
          <p:spPr bwMode="auto">
            <a:xfrm>
              <a:off x="4473" y="439"/>
              <a:ext cx="426"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4"/>
                    <a:pt x="0" y="144"/>
                  </a:cubicBezTo>
                  <a:cubicBezTo>
                    <a:pt x="0" y="65"/>
                    <a:pt x="64" y="0"/>
                    <a:pt x="144" y="0"/>
                  </a:cubicBezTo>
                  <a:cubicBezTo>
                    <a:pt x="223" y="0"/>
                    <a:pt x="288" y="65"/>
                    <a:pt x="288" y="144"/>
                  </a:cubicBezTo>
                  <a:cubicBezTo>
                    <a:pt x="288" y="224"/>
                    <a:pt x="223" y="288"/>
                    <a:pt x="144" y="288"/>
                  </a:cubicBezTo>
                  <a:close/>
                  <a:moveTo>
                    <a:pt x="144" y="12"/>
                  </a:moveTo>
                  <a:cubicBezTo>
                    <a:pt x="71" y="12"/>
                    <a:pt x="12" y="71"/>
                    <a:pt x="12" y="144"/>
                  </a:cubicBezTo>
                  <a:cubicBezTo>
                    <a:pt x="12" y="217"/>
                    <a:pt x="71" y="276"/>
                    <a:pt x="144" y="276"/>
                  </a:cubicBezTo>
                  <a:cubicBezTo>
                    <a:pt x="216" y="276"/>
                    <a:pt x="276" y="217"/>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7" name="Freeform 49">
              <a:extLst>
                <a:ext uri="{FF2B5EF4-FFF2-40B4-BE49-F238E27FC236}">
                  <a16:creationId xmlns:a16="http://schemas.microsoft.com/office/drawing/2014/main" id="{557DC4BD-8A53-45FA-9B83-B6B8982B38B6}"/>
                </a:ext>
              </a:extLst>
            </p:cNvPr>
            <p:cNvSpPr>
              <a:spLocks/>
            </p:cNvSpPr>
            <p:nvPr/>
          </p:nvSpPr>
          <p:spPr bwMode="auto">
            <a:xfrm>
              <a:off x="4615" y="457"/>
              <a:ext cx="25" cy="43"/>
            </a:xfrm>
            <a:custGeom>
              <a:avLst/>
              <a:gdLst>
                <a:gd name="T0" fmla="*/ 5 w 17"/>
                <a:gd name="T1" fmla="*/ 29 h 29"/>
                <a:gd name="T2" fmla="*/ 0 w 17"/>
                <a:gd name="T3" fmla="*/ 1 h 29"/>
                <a:gd name="T4" fmla="*/ 12 w 17"/>
                <a:gd name="T5" fmla="*/ 0 h 29"/>
                <a:gd name="T6" fmla="*/ 17 w 17"/>
                <a:gd name="T7" fmla="*/ 25 h 29"/>
                <a:gd name="T8" fmla="*/ 5 w 17"/>
                <a:gd name="T9" fmla="*/ 29 h 29"/>
              </a:gdLst>
              <a:ahLst/>
              <a:cxnLst>
                <a:cxn ang="0">
                  <a:pos x="T0" y="T1"/>
                </a:cxn>
                <a:cxn ang="0">
                  <a:pos x="T2" y="T3"/>
                </a:cxn>
                <a:cxn ang="0">
                  <a:pos x="T4" y="T5"/>
                </a:cxn>
                <a:cxn ang="0">
                  <a:pos x="T6" y="T7"/>
                </a:cxn>
                <a:cxn ang="0">
                  <a:pos x="T8" y="T9"/>
                </a:cxn>
              </a:cxnLst>
              <a:rect l="0" t="0" r="r" b="b"/>
              <a:pathLst>
                <a:path w="17" h="29">
                  <a:moveTo>
                    <a:pt x="5" y="29"/>
                  </a:moveTo>
                  <a:cubicBezTo>
                    <a:pt x="3" y="20"/>
                    <a:pt x="1" y="10"/>
                    <a:pt x="0" y="1"/>
                  </a:cubicBezTo>
                  <a:cubicBezTo>
                    <a:pt x="12" y="0"/>
                    <a:pt x="12" y="0"/>
                    <a:pt x="12" y="0"/>
                  </a:cubicBezTo>
                  <a:cubicBezTo>
                    <a:pt x="13" y="9"/>
                    <a:pt x="15" y="17"/>
                    <a:pt x="17" y="25"/>
                  </a:cubicBezTo>
                  <a:lnTo>
                    <a:pt x="5"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8" name="Freeform 50">
              <a:extLst>
                <a:ext uri="{FF2B5EF4-FFF2-40B4-BE49-F238E27FC236}">
                  <a16:creationId xmlns:a16="http://schemas.microsoft.com/office/drawing/2014/main" id="{B77CC854-5856-429C-AC67-6C7B32C31F13}"/>
                </a:ext>
              </a:extLst>
            </p:cNvPr>
            <p:cNvSpPr>
              <a:spLocks/>
            </p:cNvSpPr>
            <p:nvPr/>
          </p:nvSpPr>
          <p:spPr bwMode="auto">
            <a:xfrm>
              <a:off x="4655" y="554"/>
              <a:ext cx="133" cy="94"/>
            </a:xfrm>
            <a:custGeom>
              <a:avLst/>
              <a:gdLst>
                <a:gd name="T0" fmla="*/ 88 w 90"/>
                <a:gd name="T1" fmla="*/ 63 h 63"/>
                <a:gd name="T2" fmla="*/ 0 w 90"/>
                <a:gd name="T3" fmla="*/ 7 h 63"/>
                <a:gd name="T4" fmla="*/ 10 w 90"/>
                <a:gd name="T5" fmla="*/ 0 h 63"/>
                <a:gd name="T6" fmla="*/ 90 w 90"/>
                <a:gd name="T7" fmla="*/ 52 h 63"/>
                <a:gd name="T8" fmla="*/ 88 w 90"/>
                <a:gd name="T9" fmla="*/ 63 h 63"/>
              </a:gdLst>
              <a:ahLst/>
              <a:cxnLst>
                <a:cxn ang="0">
                  <a:pos x="T0" y="T1"/>
                </a:cxn>
                <a:cxn ang="0">
                  <a:pos x="T2" y="T3"/>
                </a:cxn>
                <a:cxn ang="0">
                  <a:pos x="T4" y="T5"/>
                </a:cxn>
                <a:cxn ang="0">
                  <a:pos x="T6" y="T7"/>
                </a:cxn>
                <a:cxn ang="0">
                  <a:pos x="T8" y="T9"/>
                </a:cxn>
              </a:cxnLst>
              <a:rect l="0" t="0" r="r" b="b"/>
              <a:pathLst>
                <a:path w="90" h="63">
                  <a:moveTo>
                    <a:pt x="88" y="63"/>
                  </a:moveTo>
                  <a:cubicBezTo>
                    <a:pt x="53" y="56"/>
                    <a:pt x="22" y="36"/>
                    <a:pt x="0" y="7"/>
                  </a:cubicBezTo>
                  <a:cubicBezTo>
                    <a:pt x="10" y="0"/>
                    <a:pt x="10" y="0"/>
                    <a:pt x="10" y="0"/>
                  </a:cubicBezTo>
                  <a:cubicBezTo>
                    <a:pt x="29" y="27"/>
                    <a:pt x="58" y="45"/>
                    <a:pt x="90" y="52"/>
                  </a:cubicBezTo>
                  <a:lnTo>
                    <a:pt x="88"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9" name="Freeform 51">
              <a:extLst>
                <a:ext uri="{FF2B5EF4-FFF2-40B4-BE49-F238E27FC236}">
                  <a16:creationId xmlns:a16="http://schemas.microsoft.com/office/drawing/2014/main" id="{C8274E04-3E3A-4BF9-9BA4-55FE80FA3DC8}"/>
                </a:ext>
              </a:extLst>
            </p:cNvPr>
            <p:cNvSpPr>
              <a:spLocks/>
            </p:cNvSpPr>
            <p:nvPr/>
          </p:nvSpPr>
          <p:spPr bwMode="auto">
            <a:xfrm>
              <a:off x="4856" y="625"/>
              <a:ext cx="36" cy="26"/>
            </a:xfrm>
            <a:custGeom>
              <a:avLst/>
              <a:gdLst>
                <a:gd name="T0" fmla="*/ 2 w 24"/>
                <a:gd name="T1" fmla="*/ 17 h 17"/>
                <a:gd name="T2" fmla="*/ 0 w 24"/>
                <a:gd name="T3" fmla="*/ 5 h 17"/>
                <a:gd name="T4" fmla="*/ 21 w 24"/>
                <a:gd name="T5" fmla="*/ 0 h 17"/>
                <a:gd name="T6" fmla="*/ 24 w 24"/>
                <a:gd name="T7" fmla="*/ 11 h 17"/>
                <a:gd name="T8" fmla="*/ 2 w 24"/>
                <a:gd name="T9" fmla="*/ 17 h 17"/>
              </a:gdLst>
              <a:ahLst/>
              <a:cxnLst>
                <a:cxn ang="0">
                  <a:pos x="T0" y="T1"/>
                </a:cxn>
                <a:cxn ang="0">
                  <a:pos x="T2" y="T3"/>
                </a:cxn>
                <a:cxn ang="0">
                  <a:pos x="T4" y="T5"/>
                </a:cxn>
                <a:cxn ang="0">
                  <a:pos x="T6" y="T7"/>
                </a:cxn>
                <a:cxn ang="0">
                  <a:pos x="T8" y="T9"/>
                </a:cxn>
              </a:cxnLst>
              <a:rect l="0" t="0" r="r" b="b"/>
              <a:pathLst>
                <a:path w="24" h="17">
                  <a:moveTo>
                    <a:pt x="2" y="17"/>
                  </a:moveTo>
                  <a:cubicBezTo>
                    <a:pt x="0" y="5"/>
                    <a:pt x="0" y="5"/>
                    <a:pt x="0" y="5"/>
                  </a:cubicBezTo>
                  <a:cubicBezTo>
                    <a:pt x="8" y="4"/>
                    <a:pt x="14" y="2"/>
                    <a:pt x="21" y="0"/>
                  </a:cubicBezTo>
                  <a:cubicBezTo>
                    <a:pt x="24" y="11"/>
                    <a:pt x="24" y="11"/>
                    <a:pt x="24" y="11"/>
                  </a:cubicBezTo>
                  <a:cubicBezTo>
                    <a:pt x="17" y="14"/>
                    <a:pt x="10" y="15"/>
                    <a:pt x="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0" name="Freeform 52">
              <a:extLst>
                <a:ext uri="{FF2B5EF4-FFF2-40B4-BE49-F238E27FC236}">
                  <a16:creationId xmlns:a16="http://schemas.microsoft.com/office/drawing/2014/main" id="{068F05EB-4B4E-4A38-AD38-D3CE59A5DE22}"/>
                </a:ext>
              </a:extLst>
            </p:cNvPr>
            <p:cNvSpPr>
              <a:spLocks/>
            </p:cNvSpPr>
            <p:nvPr/>
          </p:nvSpPr>
          <p:spPr bwMode="auto">
            <a:xfrm>
              <a:off x="4631" y="756"/>
              <a:ext cx="123" cy="105"/>
            </a:xfrm>
            <a:custGeom>
              <a:avLst/>
              <a:gdLst>
                <a:gd name="T0" fmla="*/ 6 w 83"/>
                <a:gd name="T1" fmla="*/ 71 h 71"/>
                <a:gd name="T2" fmla="*/ 0 w 83"/>
                <a:gd name="T3" fmla="*/ 60 h 71"/>
                <a:gd name="T4" fmla="*/ 74 w 83"/>
                <a:gd name="T5" fmla="*/ 0 h 71"/>
                <a:gd name="T6" fmla="*/ 83 w 83"/>
                <a:gd name="T7" fmla="*/ 8 h 71"/>
                <a:gd name="T8" fmla="*/ 6 w 83"/>
                <a:gd name="T9" fmla="*/ 71 h 71"/>
              </a:gdLst>
              <a:ahLst/>
              <a:cxnLst>
                <a:cxn ang="0">
                  <a:pos x="T0" y="T1"/>
                </a:cxn>
                <a:cxn ang="0">
                  <a:pos x="T2" y="T3"/>
                </a:cxn>
                <a:cxn ang="0">
                  <a:pos x="T4" y="T5"/>
                </a:cxn>
                <a:cxn ang="0">
                  <a:pos x="T6" y="T7"/>
                </a:cxn>
                <a:cxn ang="0">
                  <a:pos x="T8" y="T9"/>
                </a:cxn>
              </a:cxnLst>
              <a:rect l="0" t="0" r="r" b="b"/>
              <a:pathLst>
                <a:path w="83" h="71">
                  <a:moveTo>
                    <a:pt x="6" y="71"/>
                  </a:moveTo>
                  <a:cubicBezTo>
                    <a:pt x="0" y="60"/>
                    <a:pt x="0" y="60"/>
                    <a:pt x="0" y="60"/>
                  </a:cubicBezTo>
                  <a:cubicBezTo>
                    <a:pt x="28" y="44"/>
                    <a:pt x="53" y="24"/>
                    <a:pt x="74" y="0"/>
                  </a:cubicBezTo>
                  <a:cubicBezTo>
                    <a:pt x="83" y="8"/>
                    <a:pt x="83" y="8"/>
                    <a:pt x="83" y="8"/>
                  </a:cubicBezTo>
                  <a:cubicBezTo>
                    <a:pt x="61" y="33"/>
                    <a:pt x="35" y="54"/>
                    <a:pt x="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1" name="Freeform 53">
              <a:extLst>
                <a:ext uri="{FF2B5EF4-FFF2-40B4-BE49-F238E27FC236}">
                  <a16:creationId xmlns:a16="http://schemas.microsoft.com/office/drawing/2014/main" id="{31402FC5-16E6-4FB1-A920-3F35A52EB6CA}"/>
                </a:ext>
              </a:extLst>
            </p:cNvPr>
            <p:cNvSpPr>
              <a:spLocks/>
            </p:cNvSpPr>
            <p:nvPr/>
          </p:nvSpPr>
          <p:spPr bwMode="auto">
            <a:xfrm>
              <a:off x="4773" y="670"/>
              <a:ext cx="42" cy="56"/>
            </a:xfrm>
            <a:custGeom>
              <a:avLst/>
              <a:gdLst>
                <a:gd name="T0" fmla="*/ 10 w 28"/>
                <a:gd name="T1" fmla="*/ 38 h 38"/>
                <a:gd name="T2" fmla="*/ 0 w 28"/>
                <a:gd name="T3" fmla="*/ 31 h 38"/>
                <a:gd name="T4" fmla="*/ 17 w 28"/>
                <a:gd name="T5" fmla="*/ 0 h 38"/>
                <a:gd name="T6" fmla="*/ 28 w 28"/>
                <a:gd name="T7" fmla="*/ 6 h 38"/>
                <a:gd name="T8" fmla="*/ 10 w 28"/>
                <a:gd name="T9" fmla="*/ 38 h 38"/>
              </a:gdLst>
              <a:ahLst/>
              <a:cxnLst>
                <a:cxn ang="0">
                  <a:pos x="T0" y="T1"/>
                </a:cxn>
                <a:cxn ang="0">
                  <a:pos x="T2" y="T3"/>
                </a:cxn>
                <a:cxn ang="0">
                  <a:pos x="T4" y="T5"/>
                </a:cxn>
                <a:cxn ang="0">
                  <a:pos x="T6" y="T7"/>
                </a:cxn>
                <a:cxn ang="0">
                  <a:pos x="T8" y="T9"/>
                </a:cxn>
              </a:cxnLst>
              <a:rect l="0" t="0" r="r" b="b"/>
              <a:pathLst>
                <a:path w="28" h="38">
                  <a:moveTo>
                    <a:pt x="10" y="38"/>
                  </a:moveTo>
                  <a:cubicBezTo>
                    <a:pt x="0" y="31"/>
                    <a:pt x="0" y="31"/>
                    <a:pt x="0" y="31"/>
                  </a:cubicBezTo>
                  <a:cubicBezTo>
                    <a:pt x="6" y="21"/>
                    <a:pt x="13" y="9"/>
                    <a:pt x="17" y="0"/>
                  </a:cubicBezTo>
                  <a:cubicBezTo>
                    <a:pt x="28" y="6"/>
                    <a:pt x="28" y="6"/>
                    <a:pt x="28" y="6"/>
                  </a:cubicBezTo>
                  <a:cubicBezTo>
                    <a:pt x="23" y="15"/>
                    <a:pt x="17" y="27"/>
                    <a:pt x="1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2" name="Freeform 54">
              <a:extLst>
                <a:ext uri="{FF2B5EF4-FFF2-40B4-BE49-F238E27FC236}">
                  <a16:creationId xmlns:a16="http://schemas.microsoft.com/office/drawing/2014/main" id="{B6071B54-EAF5-44CF-BF05-4B1DEBB9ACD3}"/>
                </a:ext>
              </a:extLst>
            </p:cNvPr>
            <p:cNvSpPr>
              <a:spLocks/>
            </p:cNvSpPr>
            <p:nvPr/>
          </p:nvSpPr>
          <p:spPr bwMode="auto">
            <a:xfrm>
              <a:off x="4825" y="531"/>
              <a:ext cx="34" cy="81"/>
            </a:xfrm>
            <a:custGeom>
              <a:avLst/>
              <a:gdLst>
                <a:gd name="T0" fmla="*/ 12 w 23"/>
                <a:gd name="T1" fmla="*/ 55 h 55"/>
                <a:gd name="T2" fmla="*/ 0 w 23"/>
                <a:gd name="T3" fmla="*/ 51 h 55"/>
                <a:gd name="T4" fmla="*/ 11 w 23"/>
                <a:gd name="T5" fmla="*/ 0 h 55"/>
                <a:gd name="T6" fmla="*/ 23 w 23"/>
                <a:gd name="T7" fmla="*/ 2 h 55"/>
                <a:gd name="T8" fmla="*/ 12 w 23"/>
                <a:gd name="T9" fmla="*/ 55 h 55"/>
              </a:gdLst>
              <a:ahLst/>
              <a:cxnLst>
                <a:cxn ang="0">
                  <a:pos x="T0" y="T1"/>
                </a:cxn>
                <a:cxn ang="0">
                  <a:pos x="T2" y="T3"/>
                </a:cxn>
                <a:cxn ang="0">
                  <a:pos x="T4" y="T5"/>
                </a:cxn>
                <a:cxn ang="0">
                  <a:pos x="T6" y="T7"/>
                </a:cxn>
                <a:cxn ang="0">
                  <a:pos x="T8" y="T9"/>
                </a:cxn>
              </a:cxnLst>
              <a:rect l="0" t="0" r="r" b="b"/>
              <a:pathLst>
                <a:path w="23" h="55">
                  <a:moveTo>
                    <a:pt x="12" y="55"/>
                  </a:moveTo>
                  <a:cubicBezTo>
                    <a:pt x="0" y="51"/>
                    <a:pt x="0" y="51"/>
                    <a:pt x="0" y="51"/>
                  </a:cubicBezTo>
                  <a:cubicBezTo>
                    <a:pt x="5" y="34"/>
                    <a:pt x="9" y="18"/>
                    <a:pt x="11" y="0"/>
                  </a:cubicBezTo>
                  <a:cubicBezTo>
                    <a:pt x="23" y="2"/>
                    <a:pt x="23" y="2"/>
                    <a:pt x="23" y="2"/>
                  </a:cubicBezTo>
                  <a:cubicBezTo>
                    <a:pt x="21" y="20"/>
                    <a:pt x="17" y="37"/>
                    <a:pt x="1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3" name="Freeform 55">
              <a:extLst>
                <a:ext uri="{FF2B5EF4-FFF2-40B4-BE49-F238E27FC236}">
                  <a16:creationId xmlns:a16="http://schemas.microsoft.com/office/drawing/2014/main" id="{29860B3D-B22E-4C1D-B07A-4C0175B8EAE1}"/>
                </a:ext>
              </a:extLst>
            </p:cNvPr>
            <p:cNvSpPr>
              <a:spLocks/>
            </p:cNvSpPr>
            <p:nvPr/>
          </p:nvSpPr>
          <p:spPr bwMode="auto">
            <a:xfrm>
              <a:off x="4492" y="714"/>
              <a:ext cx="50" cy="28"/>
            </a:xfrm>
            <a:custGeom>
              <a:avLst/>
              <a:gdLst>
                <a:gd name="T0" fmla="*/ 31 w 34"/>
                <a:gd name="T1" fmla="*/ 19 h 19"/>
                <a:gd name="T2" fmla="*/ 26 w 34"/>
                <a:gd name="T3" fmla="*/ 18 h 19"/>
                <a:gd name="T4" fmla="*/ 0 w 34"/>
                <a:gd name="T5" fmla="*/ 11 h 19"/>
                <a:gd name="T6" fmla="*/ 3 w 34"/>
                <a:gd name="T7" fmla="*/ 0 h 19"/>
                <a:gd name="T8" fmla="*/ 29 w 34"/>
                <a:gd name="T9" fmla="*/ 7 h 19"/>
                <a:gd name="T10" fmla="*/ 34 w 34"/>
                <a:gd name="T11" fmla="*/ 8 h 19"/>
                <a:gd name="T12" fmla="*/ 31 w 34"/>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4" h="19">
                  <a:moveTo>
                    <a:pt x="31" y="19"/>
                  </a:moveTo>
                  <a:cubicBezTo>
                    <a:pt x="26" y="18"/>
                    <a:pt x="26" y="18"/>
                    <a:pt x="26" y="18"/>
                  </a:cubicBezTo>
                  <a:cubicBezTo>
                    <a:pt x="18" y="16"/>
                    <a:pt x="8" y="14"/>
                    <a:pt x="0" y="11"/>
                  </a:cubicBezTo>
                  <a:cubicBezTo>
                    <a:pt x="3" y="0"/>
                    <a:pt x="3" y="0"/>
                    <a:pt x="3" y="0"/>
                  </a:cubicBezTo>
                  <a:cubicBezTo>
                    <a:pt x="11" y="2"/>
                    <a:pt x="21" y="5"/>
                    <a:pt x="29" y="7"/>
                  </a:cubicBezTo>
                  <a:cubicBezTo>
                    <a:pt x="34" y="8"/>
                    <a:pt x="34" y="8"/>
                    <a:pt x="34" y="8"/>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4" name="Freeform 56">
              <a:extLst>
                <a:ext uri="{FF2B5EF4-FFF2-40B4-BE49-F238E27FC236}">
                  <a16:creationId xmlns:a16="http://schemas.microsoft.com/office/drawing/2014/main" id="{F0698C03-490C-4ED8-AC49-1C342692E961}"/>
                </a:ext>
              </a:extLst>
            </p:cNvPr>
            <p:cNvSpPr>
              <a:spLocks/>
            </p:cNvSpPr>
            <p:nvPr/>
          </p:nvSpPr>
          <p:spPr bwMode="auto">
            <a:xfrm>
              <a:off x="4572" y="732"/>
              <a:ext cx="86" cy="27"/>
            </a:xfrm>
            <a:custGeom>
              <a:avLst/>
              <a:gdLst>
                <a:gd name="T0" fmla="*/ 58 w 58"/>
                <a:gd name="T1" fmla="*/ 18 h 18"/>
                <a:gd name="T2" fmla="*/ 0 w 58"/>
                <a:gd name="T3" fmla="*/ 12 h 18"/>
                <a:gd name="T4" fmla="*/ 2 w 58"/>
                <a:gd name="T5" fmla="*/ 0 h 18"/>
                <a:gd name="T6" fmla="*/ 58 w 58"/>
                <a:gd name="T7" fmla="*/ 6 h 18"/>
                <a:gd name="T8" fmla="*/ 58 w 58"/>
                <a:gd name="T9" fmla="*/ 18 h 18"/>
              </a:gdLst>
              <a:ahLst/>
              <a:cxnLst>
                <a:cxn ang="0">
                  <a:pos x="T0" y="T1"/>
                </a:cxn>
                <a:cxn ang="0">
                  <a:pos x="T2" y="T3"/>
                </a:cxn>
                <a:cxn ang="0">
                  <a:pos x="T4" y="T5"/>
                </a:cxn>
                <a:cxn ang="0">
                  <a:pos x="T6" y="T7"/>
                </a:cxn>
                <a:cxn ang="0">
                  <a:pos x="T8" y="T9"/>
                </a:cxn>
              </a:cxnLst>
              <a:rect l="0" t="0" r="r" b="b"/>
              <a:pathLst>
                <a:path w="58" h="18">
                  <a:moveTo>
                    <a:pt x="58" y="18"/>
                  </a:moveTo>
                  <a:cubicBezTo>
                    <a:pt x="38" y="18"/>
                    <a:pt x="20" y="16"/>
                    <a:pt x="0" y="12"/>
                  </a:cubicBezTo>
                  <a:cubicBezTo>
                    <a:pt x="2" y="0"/>
                    <a:pt x="2" y="0"/>
                    <a:pt x="2" y="0"/>
                  </a:cubicBezTo>
                  <a:cubicBezTo>
                    <a:pt x="21" y="4"/>
                    <a:pt x="40" y="6"/>
                    <a:pt x="58" y="6"/>
                  </a:cubicBezTo>
                  <a:lnTo>
                    <a:pt x="5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5" name="Freeform 57">
              <a:extLst>
                <a:ext uri="{FF2B5EF4-FFF2-40B4-BE49-F238E27FC236}">
                  <a16:creationId xmlns:a16="http://schemas.microsoft.com/office/drawing/2014/main" id="{07540A18-1DAF-4BFD-83A2-EE33ADD1CEF6}"/>
                </a:ext>
              </a:extLst>
            </p:cNvPr>
            <p:cNvSpPr>
              <a:spLocks/>
            </p:cNvSpPr>
            <p:nvPr/>
          </p:nvSpPr>
          <p:spPr bwMode="auto">
            <a:xfrm>
              <a:off x="4711" y="741"/>
              <a:ext cx="28" cy="18"/>
            </a:xfrm>
            <a:custGeom>
              <a:avLst/>
              <a:gdLst>
                <a:gd name="T0" fmla="*/ 1 w 19"/>
                <a:gd name="T1" fmla="*/ 12 h 12"/>
                <a:gd name="T2" fmla="*/ 0 w 19"/>
                <a:gd name="T3" fmla="*/ 0 h 12"/>
                <a:gd name="T4" fmla="*/ 18 w 19"/>
                <a:gd name="T5" fmla="*/ 0 h 12"/>
                <a:gd name="T6" fmla="*/ 19 w 19"/>
                <a:gd name="T7" fmla="*/ 11 h 12"/>
                <a:gd name="T8" fmla="*/ 1 w 19"/>
                <a:gd name="T9" fmla="*/ 12 h 12"/>
              </a:gdLst>
              <a:ahLst/>
              <a:cxnLst>
                <a:cxn ang="0">
                  <a:pos x="T0" y="T1"/>
                </a:cxn>
                <a:cxn ang="0">
                  <a:pos x="T2" y="T3"/>
                </a:cxn>
                <a:cxn ang="0">
                  <a:pos x="T4" y="T5"/>
                </a:cxn>
                <a:cxn ang="0">
                  <a:pos x="T6" y="T7"/>
                </a:cxn>
                <a:cxn ang="0">
                  <a:pos x="T8" y="T9"/>
                </a:cxn>
              </a:cxnLst>
              <a:rect l="0" t="0" r="r" b="b"/>
              <a:pathLst>
                <a:path w="19" h="12">
                  <a:moveTo>
                    <a:pt x="1" y="12"/>
                  </a:moveTo>
                  <a:cubicBezTo>
                    <a:pt x="0" y="0"/>
                    <a:pt x="0" y="0"/>
                    <a:pt x="0" y="0"/>
                  </a:cubicBezTo>
                  <a:cubicBezTo>
                    <a:pt x="7" y="0"/>
                    <a:pt x="12" y="0"/>
                    <a:pt x="18" y="0"/>
                  </a:cubicBezTo>
                  <a:cubicBezTo>
                    <a:pt x="19" y="11"/>
                    <a:pt x="19" y="11"/>
                    <a:pt x="19" y="11"/>
                  </a:cubicBezTo>
                  <a:cubicBezTo>
                    <a:pt x="13" y="12"/>
                    <a:pt x="7" y="12"/>
                    <a:pt x="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6" name="Freeform 58">
              <a:extLst>
                <a:ext uri="{FF2B5EF4-FFF2-40B4-BE49-F238E27FC236}">
                  <a16:creationId xmlns:a16="http://schemas.microsoft.com/office/drawing/2014/main" id="{3173A35A-3188-447A-8242-670E4101760C}"/>
                </a:ext>
              </a:extLst>
            </p:cNvPr>
            <p:cNvSpPr>
              <a:spLocks/>
            </p:cNvSpPr>
            <p:nvPr/>
          </p:nvSpPr>
          <p:spPr bwMode="auto">
            <a:xfrm>
              <a:off x="4790" y="717"/>
              <a:ext cx="85" cy="36"/>
            </a:xfrm>
            <a:custGeom>
              <a:avLst/>
              <a:gdLst>
                <a:gd name="T0" fmla="*/ 1 w 58"/>
                <a:gd name="T1" fmla="*/ 24 h 24"/>
                <a:gd name="T2" fmla="*/ 0 w 58"/>
                <a:gd name="T3" fmla="*/ 12 h 24"/>
                <a:gd name="T4" fmla="*/ 55 w 58"/>
                <a:gd name="T5" fmla="*/ 0 h 24"/>
                <a:gd name="T6" fmla="*/ 58 w 58"/>
                <a:gd name="T7" fmla="*/ 12 h 24"/>
                <a:gd name="T8" fmla="*/ 1 w 58"/>
                <a:gd name="T9" fmla="*/ 24 h 24"/>
              </a:gdLst>
              <a:ahLst/>
              <a:cxnLst>
                <a:cxn ang="0">
                  <a:pos x="T0" y="T1"/>
                </a:cxn>
                <a:cxn ang="0">
                  <a:pos x="T2" y="T3"/>
                </a:cxn>
                <a:cxn ang="0">
                  <a:pos x="T4" y="T5"/>
                </a:cxn>
                <a:cxn ang="0">
                  <a:pos x="T6" y="T7"/>
                </a:cxn>
                <a:cxn ang="0">
                  <a:pos x="T8" y="T9"/>
                </a:cxn>
              </a:cxnLst>
              <a:rect l="0" t="0" r="r" b="b"/>
              <a:pathLst>
                <a:path w="58" h="24">
                  <a:moveTo>
                    <a:pt x="1" y="24"/>
                  </a:moveTo>
                  <a:cubicBezTo>
                    <a:pt x="0" y="12"/>
                    <a:pt x="0" y="12"/>
                    <a:pt x="0" y="12"/>
                  </a:cubicBezTo>
                  <a:cubicBezTo>
                    <a:pt x="19" y="9"/>
                    <a:pt x="37" y="6"/>
                    <a:pt x="55" y="0"/>
                  </a:cubicBezTo>
                  <a:cubicBezTo>
                    <a:pt x="58" y="12"/>
                    <a:pt x="58" y="12"/>
                    <a:pt x="58" y="12"/>
                  </a:cubicBezTo>
                  <a:cubicBezTo>
                    <a:pt x="39" y="17"/>
                    <a:pt x="21" y="21"/>
                    <a:pt x="1"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7" name="Freeform 59">
              <a:extLst>
                <a:ext uri="{FF2B5EF4-FFF2-40B4-BE49-F238E27FC236}">
                  <a16:creationId xmlns:a16="http://schemas.microsoft.com/office/drawing/2014/main" id="{8833097D-97F3-44BB-991B-990F6D591980}"/>
                </a:ext>
              </a:extLst>
            </p:cNvPr>
            <p:cNvSpPr>
              <a:spLocks/>
            </p:cNvSpPr>
            <p:nvPr/>
          </p:nvSpPr>
          <p:spPr bwMode="auto">
            <a:xfrm>
              <a:off x="4544" y="492"/>
              <a:ext cx="67" cy="42"/>
            </a:xfrm>
            <a:custGeom>
              <a:avLst/>
              <a:gdLst>
                <a:gd name="T0" fmla="*/ 42 w 45"/>
                <a:gd name="T1" fmla="*/ 28 h 28"/>
                <a:gd name="T2" fmla="*/ 38 w 45"/>
                <a:gd name="T3" fmla="*/ 27 h 28"/>
                <a:gd name="T4" fmla="*/ 0 w 45"/>
                <a:gd name="T5" fmla="*/ 10 h 28"/>
                <a:gd name="T6" fmla="*/ 6 w 45"/>
                <a:gd name="T7" fmla="*/ 0 h 28"/>
                <a:gd name="T8" fmla="*/ 41 w 45"/>
                <a:gd name="T9" fmla="*/ 15 h 28"/>
                <a:gd name="T10" fmla="*/ 45 w 45"/>
                <a:gd name="T11" fmla="*/ 16 h 28"/>
                <a:gd name="T12" fmla="*/ 42 w 4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45" h="28">
                  <a:moveTo>
                    <a:pt x="42" y="28"/>
                  </a:moveTo>
                  <a:cubicBezTo>
                    <a:pt x="41" y="28"/>
                    <a:pt x="39" y="27"/>
                    <a:pt x="38" y="27"/>
                  </a:cubicBezTo>
                  <a:cubicBezTo>
                    <a:pt x="24" y="23"/>
                    <a:pt x="12" y="17"/>
                    <a:pt x="0" y="10"/>
                  </a:cubicBezTo>
                  <a:cubicBezTo>
                    <a:pt x="6" y="0"/>
                    <a:pt x="6" y="0"/>
                    <a:pt x="6" y="0"/>
                  </a:cubicBezTo>
                  <a:cubicBezTo>
                    <a:pt x="17" y="7"/>
                    <a:pt x="29" y="12"/>
                    <a:pt x="41" y="15"/>
                  </a:cubicBezTo>
                  <a:cubicBezTo>
                    <a:pt x="42" y="16"/>
                    <a:pt x="44" y="16"/>
                    <a:pt x="45" y="16"/>
                  </a:cubicBezTo>
                  <a:lnTo>
                    <a:pt x="42"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8" name="Freeform 60">
              <a:extLst>
                <a:ext uri="{FF2B5EF4-FFF2-40B4-BE49-F238E27FC236}">
                  <a16:creationId xmlns:a16="http://schemas.microsoft.com/office/drawing/2014/main" id="{FBD17A31-D355-444B-85D7-10D85350F700}"/>
                </a:ext>
              </a:extLst>
            </p:cNvPr>
            <p:cNvSpPr>
              <a:spLocks/>
            </p:cNvSpPr>
            <p:nvPr/>
          </p:nvSpPr>
          <p:spPr bwMode="auto">
            <a:xfrm>
              <a:off x="4679" y="473"/>
              <a:ext cx="120" cy="65"/>
            </a:xfrm>
            <a:custGeom>
              <a:avLst/>
              <a:gdLst>
                <a:gd name="T0" fmla="*/ 2 w 81"/>
                <a:gd name="T1" fmla="*/ 44 h 44"/>
                <a:gd name="T2" fmla="*/ 0 w 81"/>
                <a:gd name="T3" fmla="*/ 32 h 44"/>
                <a:gd name="T4" fmla="*/ 74 w 81"/>
                <a:gd name="T5" fmla="*/ 0 h 44"/>
                <a:gd name="T6" fmla="*/ 81 w 81"/>
                <a:gd name="T7" fmla="*/ 9 h 44"/>
                <a:gd name="T8" fmla="*/ 2 w 81"/>
                <a:gd name="T9" fmla="*/ 44 h 44"/>
              </a:gdLst>
              <a:ahLst/>
              <a:cxnLst>
                <a:cxn ang="0">
                  <a:pos x="T0" y="T1"/>
                </a:cxn>
                <a:cxn ang="0">
                  <a:pos x="T2" y="T3"/>
                </a:cxn>
                <a:cxn ang="0">
                  <a:pos x="T4" y="T5"/>
                </a:cxn>
                <a:cxn ang="0">
                  <a:pos x="T6" y="T7"/>
                </a:cxn>
                <a:cxn ang="0">
                  <a:pos x="T8" y="T9"/>
                </a:cxn>
              </a:cxnLst>
              <a:rect l="0" t="0" r="r" b="b"/>
              <a:pathLst>
                <a:path w="81" h="44">
                  <a:moveTo>
                    <a:pt x="2" y="44"/>
                  </a:moveTo>
                  <a:cubicBezTo>
                    <a:pt x="0" y="32"/>
                    <a:pt x="0" y="32"/>
                    <a:pt x="0" y="32"/>
                  </a:cubicBezTo>
                  <a:cubicBezTo>
                    <a:pt x="27" y="29"/>
                    <a:pt x="53" y="18"/>
                    <a:pt x="74" y="0"/>
                  </a:cubicBezTo>
                  <a:cubicBezTo>
                    <a:pt x="81" y="9"/>
                    <a:pt x="81" y="9"/>
                    <a:pt x="81" y="9"/>
                  </a:cubicBezTo>
                  <a:cubicBezTo>
                    <a:pt x="59" y="28"/>
                    <a:pt x="31" y="41"/>
                    <a:pt x="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9" name="Freeform 61">
              <a:extLst>
                <a:ext uri="{FF2B5EF4-FFF2-40B4-BE49-F238E27FC236}">
                  <a16:creationId xmlns:a16="http://schemas.microsoft.com/office/drawing/2014/main" id="{A043E3F9-F1E4-4C59-BFAA-10A3BD3F261F}"/>
                </a:ext>
              </a:extLst>
            </p:cNvPr>
            <p:cNvSpPr>
              <a:spLocks/>
            </p:cNvSpPr>
            <p:nvPr/>
          </p:nvSpPr>
          <p:spPr bwMode="auto">
            <a:xfrm>
              <a:off x="4693" y="766"/>
              <a:ext cx="57" cy="86"/>
            </a:xfrm>
            <a:custGeom>
              <a:avLst/>
              <a:gdLst>
                <a:gd name="T0" fmla="*/ 27 w 38"/>
                <a:gd name="T1" fmla="*/ 58 h 58"/>
                <a:gd name="T2" fmla="*/ 0 w 38"/>
                <a:gd name="T3" fmla="*/ 6 h 58"/>
                <a:gd name="T4" fmla="*/ 10 w 38"/>
                <a:gd name="T5" fmla="*/ 0 h 58"/>
                <a:gd name="T6" fmla="*/ 38 w 38"/>
                <a:gd name="T7" fmla="*/ 54 h 58"/>
                <a:gd name="T8" fmla="*/ 27 w 38"/>
                <a:gd name="T9" fmla="*/ 58 h 58"/>
              </a:gdLst>
              <a:ahLst/>
              <a:cxnLst>
                <a:cxn ang="0">
                  <a:pos x="T0" y="T1"/>
                </a:cxn>
                <a:cxn ang="0">
                  <a:pos x="T2" y="T3"/>
                </a:cxn>
                <a:cxn ang="0">
                  <a:pos x="T4" y="T5"/>
                </a:cxn>
                <a:cxn ang="0">
                  <a:pos x="T6" y="T7"/>
                </a:cxn>
                <a:cxn ang="0">
                  <a:pos x="T8" y="T9"/>
                </a:cxn>
              </a:cxnLst>
              <a:rect l="0" t="0" r="r" b="b"/>
              <a:pathLst>
                <a:path w="38" h="58">
                  <a:moveTo>
                    <a:pt x="27" y="58"/>
                  </a:moveTo>
                  <a:cubicBezTo>
                    <a:pt x="22" y="44"/>
                    <a:pt x="13" y="27"/>
                    <a:pt x="0" y="6"/>
                  </a:cubicBezTo>
                  <a:cubicBezTo>
                    <a:pt x="10" y="0"/>
                    <a:pt x="10" y="0"/>
                    <a:pt x="10" y="0"/>
                  </a:cubicBezTo>
                  <a:cubicBezTo>
                    <a:pt x="24" y="21"/>
                    <a:pt x="33" y="39"/>
                    <a:pt x="38" y="54"/>
                  </a:cubicBezTo>
                  <a:lnTo>
                    <a:pt x="27"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0" name="Freeform 62">
              <a:extLst>
                <a:ext uri="{FF2B5EF4-FFF2-40B4-BE49-F238E27FC236}">
                  <a16:creationId xmlns:a16="http://schemas.microsoft.com/office/drawing/2014/main" id="{98816FD0-0CAA-434F-ACF0-183438E0A7BD}"/>
                </a:ext>
              </a:extLst>
            </p:cNvPr>
            <p:cNvSpPr>
              <a:spLocks/>
            </p:cNvSpPr>
            <p:nvPr/>
          </p:nvSpPr>
          <p:spPr bwMode="auto">
            <a:xfrm>
              <a:off x="4602" y="670"/>
              <a:ext cx="74" cy="65"/>
            </a:xfrm>
            <a:custGeom>
              <a:avLst/>
              <a:gdLst>
                <a:gd name="T0" fmla="*/ 41 w 50"/>
                <a:gd name="T1" fmla="*/ 44 h 44"/>
                <a:gd name="T2" fmla="*/ 0 w 50"/>
                <a:gd name="T3" fmla="*/ 10 h 44"/>
                <a:gd name="T4" fmla="*/ 6 w 50"/>
                <a:gd name="T5" fmla="*/ 0 h 44"/>
                <a:gd name="T6" fmla="*/ 50 w 50"/>
                <a:gd name="T7" fmla="*/ 35 h 44"/>
                <a:gd name="T8" fmla="*/ 41 w 50"/>
                <a:gd name="T9" fmla="*/ 44 h 44"/>
              </a:gdLst>
              <a:ahLst/>
              <a:cxnLst>
                <a:cxn ang="0">
                  <a:pos x="T0" y="T1"/>
                </a:cxn>
                <a:cxn ang="0">
                  <a:pos x="T2" y="T3"/>
                </a:cxn>
                <a:cxn ang="0">
                  <a:pos x="T4" y="T5"/>
                </a:cxn>
                <a:cxn ang="0">
                  <a:pos x="T6" y="T7"/>
                </a:cxn>
                <a:cxn ang="0">
                  <a:pos x="T8" y="T9"/>
                </a:cxn>
              </a:cxnLst>
              <a:rect l="0" t="0" r="r" b="b"/>
              <a:pathLst>
                <a:path w="50" h="44">
                  <a:moveTo>
                    <a:pt x="41" y="44"/>
                  </a:moveTo>
                  <a:cubicBezTo>
                    <a:pt x="30" y="33"/>
                    <a:pt x="13" y="18"/>
                    <a:pt x="0" y="10"/>
                  </a:cubicBezTo>
                  <a:cubicBezTo>
                    <a:pt x="6" y="0"/>
                    <a:pt x="6" y="0"/>
                    <a:pt x="6" y="0"/>
                  </a:cubicBezTo>
                  <a:cubicBezTo>
                    <a:pt x="24" y="11"/>
                    <a:pt x="44" y="30"/>
                    <a:pt x="50" y="35"/>
                  </a:cubicBezTo>
                  <a:lnTo>
                    <a:pt x="41"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1" name="Freeform 63">
              <a:extLst>
                <a:ext uri="{FF2B5EF4-FFF2-40B4-BE49-F238E27FC236}">
                  <a16:creationId xmlns:a16="http://schemas.microsoft.com/office/drawing/2014/main" id="{0FD4CF79-A6D8-4668-B033-4C63F19C1EE3}"/>
                </a:ext>
              </a:extLst>
            </p:cNvPr>
            <p:cNvSpPr>
              <a:spLocks/>
            </p:cNvSpPr>
            <p:nvPr/>
          </p:nvSpPr>
          <p:spPr bwMode="auto">
            <a:xfrm>
              <a:off x="4482" y="622"/>
              <a:ext cx="62" cy="33"/>
            </a:xfrm>
            <a:custGeom>
              <a:avLst/>
              <a:gdLst>
                <a:gd name="T0" fmla="*/ 38 w 42"/>
                <a:gd name="T1" fmla="*/ 22 h 22"/>
                <a:gd name="T2" fmla="*/ 0 w 42"/>
                <a:gd name="T3" fmla="*/ 12 h 22"/>
                <a:gd name="T4" fmla="*/ 1 w 42"/>
                <a:gd name="T5" fmla="*/ 0 h 22"/>
                <a:gd name="T6" fmla="*/ 42 w 42"/>
                <a:gd name="T7" fmla="*/ 10 h 22"/>
                <a:gd name="T8" fmla="*/ 38 w 42"/>
                <a:gd name="T9" fmla="*/ 22 h 22"/>
              </a:gdLst>
              <a:ahLst/>
              <a:cxnLst>
                <a:cxn ang="0">
                  <a:pos x="T0" y="T1"/>
                </a:cxn>
                <a:cxn ang="0">
                  <a:pos x="T2" y="T3"/>
                </a:cxn>
                <a:cxn ang="0">
                  <a:pos x="T4" y="T5"/>
                </a:cxn>
                <a:cxn ang="0">
                  <a:pos x="T6" y="T7"/>
                </a:cxn>
                <a:cxn ang="0">
                  <a:pos x="T8" y="T9"/>
                </a:cxn>
              </a:cxnLst>
              <a:rect l="0" t="0" r="r" b="b"/>
              <a:pathLst>
                <a:path w="42" h="22">
                  <a:moveTo>
                    <a:pt x="38" y="22"/>
                  </a:moveTo>
                  <a:cubicBezTo>
                    <a:pt x="25" y="17"/>
                    <a:pt x="12" y="14"/>
                    <a:pt x="0" y="12"/>
                  </a:cubicBezTo>
                  <a:cubicBezTo>
                    <a:pt x="1" y="0"/>
                    <a:pt x="1" y="0"/>
                    <a:pt x="1" y="0"/>
                  </a:cubicBezTo>
                  <a:cubicBezTo>
                    <a:pt x="15" y="2"/>
                    <a:pt x="28" y="5"/>
                    <a:pt x="42" y="10"/>
                  </a:cubicBezTo>
                  <a:lnTo>
                    <a:pt x="3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2" name="Freeform 64">
              <a:extLst>
                <a:ext uri="{FF2B5EF4-FFF2-40B4-BE49-F238E27FC236}">
                  <a16:creationId xmlns:a16="http://schemas.microsoft.com/office/drawing/2014/main" id="{BE4B2296-81AC-457C-A6C4-C25A038F1EB8}"/>
                </a:ext>
              </a:extLst>
            </p:cNvPr>
            <p:cNvSpPr>
              <a:spLocks/>
            </p:cNvSpPr>
            <p:nvPr/>
          </p:nvSpPr>
          <p:spPr bwMode="auto">
            <a:xfrm>
              <a:off x="4525" y="754"/>
              <a:ext cx="32" cy="39"/>
            </a:xfrm>
            <a:custGeom>
              <a:avLst/>
              <a:gdLst>
                <a:gd name="T0" fmla="*/ 9 w 22"/>
                <a:gd name="T1" fmla="*/ 26 h 26"/>
                <a:gd name="T2" fmla="*/ 0 w 22"/>
                <a:gd name="T3" fmla="*/ 19 h 26"/>
                <a:gd name="T4" fmla="*/ 11 w 22"/>
                <a:gd name="T5" fmla="*/ 0 h 26"/>
                <a:gd name="T6" fmla="*/ 22 w 22"/>
                <a:gd name="T7" fmla="*/ 5 h 26"/>
                <a:gd name="T8" fmla="*/ 9 w 22"/>
                <a:gd name="T9" fmla="*/ 26 h 26"/>
              </a:gdLst>
              <a:ahLst/>
              <a:cxnLst>
                <a:cxn ang="0">
                  <a:pos x="T0" y="T1"/>
                </a:cxn>
                <a:cxn ang="0">
                  <a:pos x="T2" y="T3"/>
                </a:cxn>
                <a:cxn ang="0">
                  <a:pos x="T4" y="T5"/>
                </a:cxn>
                <a:cxn ang="0">
                  <a:pos x="T6" y="T7"/>
                </a:cxn>
                <a:cxn ang="0">
                  <a:pos x="T8" y="T9"/>
                </a:cxn>
              </a:cxnLst>
              <a:rect l="0" t="0" r="r" b="b"/>
              <a:pathLst>
                <a:path w="22" h="26">
                  <a:moveTo>
                    <a:pt x="9" y="26"/>
                  </a:moveTo>
                  <a:cubicBezTo>
                    <a:pt x="0" y="19"/>
                    <a:pt x="0" y="19"/>
                    <a:pt x="0" y="19"/>
                  </a:cubicBezTo>
                  <a:cubicBezTo>
                    <a:pt x="4" y="13"/>
                    <a:pt x="8" y="6"/>
                    <a:pt x="11" y="0"/>
                  </a:cubicBezTo>
                  <a:cubicBezTo>
                    <a:pt x="22" y="5"/>
                    <a:pt x="22" y="5"/>
                    <a:pt x="22" y="5"/>
                  </a:cubicBezTo>
                  <a:cubicBezTo>
                    <a:pt x="19" y="12"/>
                    <a:pt x="14" y="20"/>
                    <a:pt x="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3" name="Freeform 65">
              <a:extLst>
                <a:ext uri="{FF2B5EF4-FFF2-40B4-BE49-F238E27FC236}">
                  <a16:creationId xmlns:a16="http://schemas.microsoft.com/office/drawing/2014/main" id="{BF5A0F90-6092-40DD-BCD1-158BF78861A0}"/>
                </a:ext>
              </a:extLst>
            </p:cNvPr>
            <p:cNvSpPr>
              <a:spLocks/>
            </p:cNvSpPr>
            <p:nvPr/>
          </p:nvSpPr>
          <p:spPr bwMode="auto">
            <a:xfrm>
              <a:off x="4554" y="695"/>
              <a:ext cx="24" cy="32"/>
            </a:xfrm>
            <a:custGeom>
              <a:avLst/>
              <a:gdLst>
                <a:gd name="T0" fmla="*/ 12 w 16"/>
                <a:gd name="T1" fmla="*/ 22 h 22"/>
                <a:gd name="T2" fmla="*/ 0 w 16"/>
                <a:gd name="T3" fmla="*/ 18 h 22"/>
                <a:gd name="T4" fmla="*/ 4 w 16"/>
                <a:gd name="T5" fmla="*/ 0 h 22"/>
                <a:gd name="T6" fmla="*/ 16 w 16"/>
                <a:gd name="T7" fmla="*/ 2 h 22"/>
                <a:gd name="T8" fmla="*/ 12 w 16"/>
                <a:gd name="T9" fmla="*/ 22 h 22"/>
              </a:gdLst>
              <a:ahLst/>
              <a:cxnLst>
                <a:cxn ang="0">
                  <a:pos x="T0" y="T1"/>
                </a:cxn>
                <a:cxn ang="0">
                  <a:pos x="T2" y="T3"/>
                </a:cxn>
                <a:cxn ang="0">
                  <a:pos x="T4" y="T5"/>
                </a:cxn>
                <a:cxn ang="0">
                  <a:pos x="T6" y="T7"/>
                </a:cxn>
                <a:cxn ang="0">
                  <a:pos x="T8" y="T9"/>
                </a:cxn>
              </a:cxnLst>
              <a:rect l="0" t="0" r="r" b="b"/>
              <a:pathLst>
                <a:path w="16" h="22">
                  <a:moveTo>
                    <a:pt x="12" y="22"/>
                  </a:moveTo>
                  <a:cubicBezTo>
                    <a:pt x="0" y="18"/>
                    <a:pt x="0" y="18"/>
                    <a:pt x="0" y="18"/>
                  </a:cubicBezTo>
                  <a:cubicBezTo>
                    <a:pt x="2" y="14"/>
                    <a:pt x="3" y="7"/>
                    <a:pt x="4" y="0"/>
                  </a:cubicBezTo>
                  <a:cubicBezTo>
                    <a:pt x="16" y="2"/>
                    <a:pt x="16" y="2"/>
                    <a:pt x="16" y="2"/>
                  </a:cubicBezTo>
                  <a:cubicBezTo>
                    <a:pt x="15" y="10"/>
                    <a:pt x="13" y="17"/>
                    <a:pt x="1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4" name="Freeform 66">
              <a:extLst>
                <a:ext uri="{FF2B5EF4-FFF2-40B4-BE49-F238E27FC236}">
                  <a16:creationId xmlns:a16="http://schemas.microsoft.com/office/drawing/2014/main" id="{53C4B0CB-CD85-47C0-A3BD-C778090A61C5}"/>
                </a:ext>
              </a:extLst>
            </p:cNvPr>
            <p:cNvSpPr>
              <a:spLocks/>
            </p:cNvSpPr>
            <p:nvPr/>
          </p:nvSpPr>
          <p:spPr bwMode="auto">
            <a:xfrm>
              <a:off x="4519" y="519"/>
              <a:ext cx="59" cy="106"/>
            </a:xfrm>
            <a:custGeom>
              <a:avLst/>
              <a:gdLst>
                <a:gd name="T0" fmla="*/ 29 w 40"/>
                <a:gd name="T1" fmla="*/ 72 h 72"/>
                <a:gd name="T2" fmla="*/ 0 w 40"/>
                <a:gd name="T3" fmla="*/ 7 h 72"/>
                <a:gd name="T4" fmla="*/ 10 w 40"/>
                <a:gd name="T5" fmla="*/ 0 h 72"/>
                <a:gd name="T6" fmla="*/ 40 w 40"/>
                <a:gd name="T7" fmla="*/ 70 h 72"/>
                <a:gd name="T8" fmla="*/ 29 w 40"/>
                <a:gd name="T9" fmla="*/ 72 h 72"/>
              </a:gdLst>
              <a:ahLst/>
              <a:cxnLst>
                <a:cxn ang="0">
                  <a:pos x="T0" y="T1"/>
                </a:cxn>
                <a:cxn ang="0">
                  <a:pos x="T2" y="T3"/>
                </a:cxn>
                <a:cxn ang="0">
                  <a:pos x="T4" y="T5"/>
                </a:cxn>
                <a:cxn ang="0">
                  <a:pos x="T6" y="T7"/>
                </a:cxn>
                <a:cxn ang="0">
                  <a:pos x="T8" y="T9"/>
                </a:cxn>
              </a:cxnLst>
              <a:rect l="0" t="0" r="r" b="b"/>
              <a:pathLst>
                <a:path w="40" h="72">
                  <a:moveTo>
                    <a:pt x="29" y="72"/>
                  </a:moveTo>
                  <a:cubicBezTo>
                    <a:pt x="25" y="49"/>
                    <a:pt x="15" y="26"/>
                    <a:pt x="0" y="7"/>
                  </a:cubicBezTo>
                  <a:cubicBezTo>
                    <a:pt x="10" y="0"/>
                    <a:pt x="10" y="0"/>
                    <a:pt x="10" y="0"/>
                  </a:cubicBezTo>
                  <a:cubicBezTo>
                    <a:pt x="26" y="20"/>
                    <a:pt x="36" y="45"/>
                    <a:pt x="40" y="70"/>
                  </a:cubicBezTo>
                  <a:lnTo>
                    <a:pt x="2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5" name="Freeform 67">
              <a:extLst>
                <a:ext uri="{FF2B5EF4-FFF2-40B4-BE49-F238E27FC236}">
                  <a16:creationId xmlns:a16="http://schemas.microsoft.com/office/drawing/2014/main" id="{6D851128-2D1F-44AA-B383-B12D6F36FDD7}"/>
                </a:ext>
              </a:extLst>
            </p:cNvPr>
            <p:cNvSpPr>
              <a:spLocks noEditPoints="1"/>
            </p:cNvSpPr>
            <p:nvPr/>
          </p:nvSpPr>
          <p:spPr bwMode="auto">
            <a:xfrm>
              <a:off x="4600" y="486"/>
              <a:ext cx="89" cy="89"/>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6" name="Freeform 68">
              <a:extLst>
                <a:ext uri="{FF2B5EF4-FFF2-40B4-BE49-F238E27FC236}">
                  <a16:creationId xmlns:a16="http://schemas.microsoft.com/office/drawing/2014/main" id="{AA8CCA80-B497-45C6-83D6-26AE3825BCA4}"/>
                </a:ext>
              </a:extLst>
            </p:cNvPr>
            <p:cNvSpPr>
              <a:spLocks noEditPoints="1"/>
            </p:cNvSpPr>
            <p:nvPr/>
          </p:nvSpPr>
          <p:spPr bwMode="auto">
            <a:xfrm>
              <a:off x="4529" y="615"/>
              <a:ext cx="89" cy="89"/>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7"/>
                    <a:pt x="0" y="30"/>
                  </a:cubicBezTo>
                  <a:cubicBezTo>
                    <a:pt x="0" y="14"/>
                    <a:pt x="14" y="0"/>
                    <a:pt x="30" y="0"/>
                  </a:cubicBezTo>
                  <a:cubicBezTo>
                    <a:pt x="47" y="0"/>
                    <a:pt x="60" y="14"/>
                    <a:pt x="60" y="30"/>
                  </a:cubicBezTo>
                  <a:cubicBezTo>
                    <a:pt x="60" y="47"/>
                    <a:pt x="47" y="60"/>
                    <a:pt x="30" y="60"/>
                  </a:cubicBezTo>
                  <a:close/>
                  <a:moveTo>
                    <a:pt x="30" y="12"/>
                  </a:moveTo>
                  <a:cubicBezTo>
                    <a:pt x="20" y="12"/>
                    <a:pt x="12" y="21"/>
                    <a:pt x="12" y="30"/>
                  </a:cubicBezTo>
                  <a:cubicBezTo>
                    <a:pt x="12" y="40"/>
                    <a:pt x="20" y="48"/>
                    <a:pt x="30" y="48"/>
                  </a:cubicBezTo>
                  <a:cubicBezTo>
                    <a:pt x="40" y="48"/>
                    <a:pt x="48" y="40"/>
                    <a:pt x="48" y="30"/>
                  </a:cubicBezTo>
                  <a:cubicBezTo>
                    <a:pt x="48" y="21"/>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7" name="Freeform 69">
              <a:extLst>
                <a:ext uri="{FF2B5EF4-FFF2-40B4-BE49-F238E27FC236}">
                  <a16:creationId xmlns:a16="http://schemas.microsoft.com/office/drawing/2014/main" id="{60E58507-7756-4BB7-95B2-8E75324FE561}"/>
                </a:ext>
              </a:extLst>
            </p:cNvPr>
            <p:cNvSpPr>
              <a:spLocks noEditPoints="1"/>
            </p:cNvSpPr>
            <p:nvPr/>
          </p:nvSpPr>
          <p:spPr bwMode="auto">
            <a:xfrm>
              <a:off x="4529" y="714"/>
              <a:ext cx="53" cy="53"/>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12"/>
                  </a:moveTo>
                  <a:cubicBezTo>
                    <a:pt x="15" y="12"/>
                    <a:pt x="12" y="15"/>
                    <a:pt x="12" y="18"/>
                  </a:cubicBezTo>
                  <a:cubicBezTo>
                    <a:pt x="12" y="22"/>
                    <a:pt x="15"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8" name="Freeform 70">
              <a:extLst>
                <a:ext uri="{FF2B5EF4-FFF2-40B4-BE49-F238E27FC236}">
                  <a16:creationId xmlns:a16="http://schemas.microsoft.com/office/drawing/2014/main" id="{BB9B0BB5-426C-4EBB-84CA-EB8063E0F505}"/>
                </a:ext>
              </a:extLst>
            </p:cNvPr>
            <p:cNvSpPr>
              <a:spLocks noEditPoints="1"/>
            </p:cNvSpPr>
            <p:nvPr/>
          </p:nvSpPr>
          <p:spPr bwMode="auto">
            <a:xfrm>
              <a:off x="4651" y="713"/>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0" y="48"/>
                    <a:pt x="0" y="38"/>
                    <a:pt x="0" y="24"/>
                  </a:cubicBezTo>
                  <a:cubicBezTo>
                    <a:pt x="0" y="11"/>
                    <a:pt x="10" y="0"/>
                    <a:pt x="24" y="0"/>
                  </a:cubicBezTo>
                  <a:cubicBezTo>
                    <a:pt x="37" y="0"/>
                    <a:pt x="48" y="11"/>
                    <a:pt x="48" y="24"/>
                  </a:cubicBezTo>
                  <a:cubicBezTo>
                    <a:pt x="48" y="38"/>
                    <a:pt x="37" y="48"/>
                    <a:pt x="24" y="48"/>
                  </a:cubicBezTo>
                  <a:close/>
                  <a:moveTo>
                    <a:pt x="24" y="12"/>
                  </a:moveTo>
                  <a:cubicBezTo>
                    <a:pt x="17" y="12"/>
                    <a:pt x="12" y="18"/>
                    <a:pt x="12" y="24"/>
                  </a:cubicBezTo>
                  <a:cubicBezTo>
                    <a:pt x="12" y="31"/>
                    <a:pt x="17" y="36"/>
                    <a:pt x="24" y="36"/>
                  </a:cubicBezTo>
                  <a:cubicBezTo>
                    <a:pt x="30" y="36"/>
                    <a:pt x="36" y="31"/>
                    <a:pt x="36" y="24"/>
                  </a:cubicBezTo>
                  <a:cubicBezTo>
                    <a:pt x="36" y="18"/>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9" name="Freeform 71">
              <a:extLst>
                <a:ext uri="{FF2B5EF4-FFF2-40B4-BE49-F238E27FC236}">
                  <a16:creationId xmlns:a16="http://schemas.microsoft.com/office/drawing/2014/main" id="{BFF9BCDA-E694-489E-8C84-EFC68716B749}"/>
                </a:ext>
              </a:extLst>
            </p:cNvPr>
            <p:cNvSpPr>
              <a:spLocks noEditPoints="1"/>
            </p:cNvSpPr>
            <p:nvPr/>
          </p:nvSpPr>
          <p:spPr bwMode="auto">
            <a:xfrm>
              <a:off x="4729" y="70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0" y="48"/>
                    <a:pt x="0" y="37"/>
                    <a:pt x="0" y="24"/>
                  </a:cubicBezTo>
                  <a:cubicBezTo>
                    <a:pt x="0" y="10"/>
                    <a:pt x="10"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0" y="36"/>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50" name="Freeform 72">
              <a:extLst>
                <a:ext uri="{FF2B5EF4-FFF2-40B4-BE49-F238E27FC236}">
                  <a16:creationId xmlns:a16="http://schemas.microsoft.com/office/drawing/2014/main" id="{837EC096-4672-49BE-8ACA-DB8FF603EF96}"/>
                </a:ext>
              </a:extLst>
            </p:cNvPr>
            <p:cNvSpPr>
              <a:spLocks noEditPoints="1"/>
            </p:cNvSpPr>
            <p:nvPr/>
          </p:nvSpPr>
          <p:spPr bwMode="auto">
            <a:xfrm>
              <a:off x="4778" y="597"/>
              <a:ext cx="89" cy="89"/>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7"/>
                    <a:pt x="0" y="30"/>
                  </a:cubicBezTo>
                  <a:cubicBezTo>
                    <a:pt x="0" y="14"/>
                    <a:pt x="14" y="0"/>
                    <a:pt x="30" y="0"/>
                  </a:cubicBezTo>
                  <a:cubicBezTo>
                    <a:pt x="47" y="0"/>
                    <a:pt x="60" y="14"/>
                    <a:pt x="60" y="30"/>
                  </a:cubicBezTo>
                  <a:cubicBezTo>
                    <a:pt x="60" y="47"/>
                    <a:pt x="47" y="60"/>
                    <a:pt x="30" y="60"/>
                  </a:cubicBezTo>
                  <a:close/>
                  <a:moveTo>
                    <a:pt x="30" y="12"/>
                  </a:moveTo>
                  <a:cubicBezTo>
                    <a:pt x="20" y="12"/>
                    <a:pt x="12" y="21"/>
                    <a:pt x="12" y="30"/>
                  </a:cubicBezTo>
                  <a:cubicBezTo>
                    <a:pt x="12" y="40"/>
                    <a:pt x="20" y="48"/>
                    <a:pt x="30" y="48"/>
                  </a:cubicBezTo>
                  <a:cubicBezTo>
                    <a:pt x="40" y="48"/>
                    <a:pt x="48" y="40"/>
                    <a:pt x="48" y="30"/>
                  </a:cubicBezTo>
                  <a:cubicBezTo>
                    <a:pt x="48" y="21"/>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251" name="TextBox 250">
            <a:extLst>
              <a:ext uri="{FF2B5EF4-FFF2-40B4-BE49-F238E27FC236}">
                <a16:creationId xmlns:a16="http://schemas.microsoft.com/office/drawing/2014/main" id="{8A7CF7EA-F3F0-4CF3-88BE-5831E150A81E}"/>
              </a:ext>
            </a:extLst>
          </p:cNvPr>
          <p:cNvSpPr txBox="1"/>
          <p:nvPr/>
        </p:nvSpPr>
        <p:spPr>
          <a:xfrm rot="16200000">
            <a:off x="-1870242" y="3561248"/>
            <a:ext cx="4856066" cy="582664"/>
          </a:xfrm>
          <a:prstGeom prst="rect">
            <a:avLst/>
          </a:prstGeom>
          <a:solidFill>
            <a:schemeClr val="accent1"/>
          </a:solidFill>
          <a:ln>
            <a:noFill/>
            <a:prstDash val="dash"/>
          </a:ln>
        </p:spPr>
        <p:txBody>
          <a:bodyPr wrap="square" rtlCol="0" anchor="ctr" anchorCtr="0">
            <a:noAutofit/>
          </a:bodyPr>
          <a:lstStyle/>
          <a:p>
            <a:pPr algn="ctr"/>
            <a:r>
              <a:rPr lang="en-SG" sz="1600" b="1" dirty="0">
                <a:solidFill>
                  <a:schemeClr val="bg1"/>
                </a:solidFill>
              </a:rPr>
              <a:t>Core Solution</a:t>
            </a:r>
          </a:p>
        </p:txBody>
      </p:sp>
      <p:sp>
        <p:nvSpPr>
          <p:cNvPr id="252" name="TextBox 251">
            <a:extLst>
              <a:ext uri="{FF2B5EF4-FFF2-40B4-BE49-F238E27FC236}">
                <a16:creationId xmlns:a16="http://schemas.microsoft.com/office/drawing/2014/main" id="{6A17EF20-4C0E-481D-A597-3853A1AA23E2}"/>
              </a:ext>
            </a:extLst>
          </p:cNvPr>
          <p:cNvSpPr txBox="1"/>
          <p:nvPr/>
        </p:nvSpPr>
        <p:spPr>
          <a:xfrm>
            <a:off x="947617" y="1980046"/>
            <a:ext cx="3427854" cy="2008242"/>
          </a:xfrm>
          <a:prstGeom prst="rect">
            <a:avLst/>
          </a:prstGeom>
          <a:noFill/>
        </p:spPr>
        <p:txBody>
          <a:bodyPr wrap="square" rtlCol="0">
            <a:spAutoFit/>
          </a:bodyPr>
          <a:lstStyle/>
          <a:p>
            <a:pPr defTabSz="1219170">
              <a:spcAft>
                <a:spcPts val="500"/>
              </a:spcAft>
            </a:pPr>
            <a:r>
              <a:rPr lang="en-US" sz="1400" b="1" kern="0" dirty="0">
                <a:solidFill>
                  <a:schemeClr val="bg1"/>
                </a:solidFill>
                <a:cs typeface="Arial" panose="020B0604020202020204" pitchFamily="34" charset="0"/>
              </a:rPr>
              <a:t>Big Data Platform</a:t>
            </a:r>
          </a:p>
          <a:p>
            <a:pPr marL="146047" indent="-146047" defTabSz="1219170">
              <a:spcAft>
                <a:spcPts val="500"/>
              </a:spcAft>
              <a:buFont typeface="Arial" panose="020B0604020202020204" pitchFamily="34" charset="0"/>
              <a:buChar char="•"/>
            </a:pPr>
            <a:r>
              <a:rPr lang="en-US" sz="1400" b="1" kern="0" dirty="0">
                <a:solidFill>
                  <a:schemeClr val="bg1"/>
                </a:solidFill>
                <a:cs typeface="Arial" panose="020B0604020202020204" pitchFamily="34" charset="0"/>
              </a:rPr>
              <a:t>Cloudera’s Hortonworks Data Platform </a:t>
            </a:r>
            <a:r>
              <a:rPr lang="en-US" sz="1400" kern="0" dirty="0">
                <a:solidFill>
                  <a:schemeClr val="bg1"/>
                </a:solidFill>
                <a:cs typeface="Arial" panose="020B0604020202020204" pitchFamily="34" charset="0"/>
              </a:rPr>
              <a:t>-  leading Hadoop-based platform</a:t>
            </a:r>
          </a:p>
          <a:p>
            <a:pPr defTabSz="1219170">
              <a:spcAft>
                <a:spcPts val="500"/>
              </a:spcAft>
            </a:pPr>
            <a:r>
              <a:rPr lang="en-US" sz="1400" b="1" kern="0" dirty="0">
                <a:solidFill>
                  <a:schemeClr val="bg1"/>
                </a:solidFill>
                <a:cs typeface="Arial" panose="020B0604020202020204" pitchFamily="34" charset="0"/>
              </a:rPr>
              <a:t>Enterprise Data Management Platform</a:t>
            </a:r>
          </a:p>
          <a:p>
            <a:pPr marL="146047" indent="-146047" defTabSz="1219170">
              <a:spcAft>
                <a:spcPts val="500"/>
              </a:spcAft>
              <a:buFont typeface="Arial" panose="020B0604020202020204" pitchFamily="34" charset="0"/>
              <a:buChar char="•"/>
            </a:pPr>
            <a:r>
              <a:rPr lang="en-US" sz="1400" kern="0" dirty="0">
                <a:solidFill>
                  <a:schemeClr val="bg1"/>
                </a:solidFill>
                <a:cs typeface="Arial" panose="020B0604020202020204" pitchFamily="34" charset="0"/>
              </a:rPr>
              <a:t>Scale and manage data integration, quality and transformation processes with </a:t>
            </a:r>
            <a:r>
              <a:rPr lang="en-US" sz="1400" b="1" kern="0" dirty="0">
                <a:solidFill>
                  <a:schemeClr val="bg1"/>
                </a:solidFill>
                <a:cs typeface="Arial" panose="020B0604020202020204" pitchFamily="34" charset="0"/>
              </a:rPr>
              <a:t>Informatica</a:t>
            </a:r>
            <a:endParaRPr lang="en-US" sz="1400" kern="0" dirty="0">
              <a:solidFill>
                <a:schemeClr val="bg1"/>
              </a:solidFill>
              <a:cs typeface="Arial" panose="020B0604020202020204" pitchFamily="34" charset="0"/>
            </a:endParaRPr>
          </a:p>
        </p:txBody>
      </p:sp>
      <p:sp>
        <p:nvSpPr>
          <p:cNvPr id="253" name="TextBox 252">
            <a:extLst>
              <a:ext uri="{FF2B5EF4-FFF2-40B4-BE49-F238E27FC236}">
                <a16:creationId xmlns:a16="http://schemas.microsoft.com/office/drawing/2014/main" id="{BF55AD8B-4EFA-4660-99DE-195CD4B350A3}"/>
              </a:ext>
            </a:extLst>
          </p:cNvPr>
          <p:cNvSpPr txBox="1"/>
          <p:nvPr/>
        </p:nvSpPr>
        <p:spPr>
          <a:xfrm>
            <a:off x="4608334" y="2013034"/>
            <a:ext cx="3427854" cy="1590179"/>
          </a:xfrm>
          <a:prstGeom prst="rect">
            <a:avLst/>
          </a:prstGeom>
          <a:noFill/>
        </p:spPr>
        <p:txBody>
          <a:bodyPr wrap="square" rtlCol="0">
            <a:spAutoFit/>
          </a:bodyPr>
          <a:lstStyle/>
          <a:p>
            <a:pPr defTabSz="1219170">
              <a:spcAft>
                <a:spcPts val="800"/>
              </a:spcAft>
            </a:pPr>
            <a:r>
              <a:rPr lang="en-US" sz="1400" b="1" kern="0" dirty="0">
                <a:solidFill>
                  <a:schemeClr val="bg1"/>
                </a:solidFill>
                <a:cs typeface="Arial" panose="020B0604020202020204" pitchFamily="34" charset="0"/>
              </a:rPr>
              <a:t>Data Catalogue</a:t>
            </a:r>
          </a:p>
          <a:p>
            <a:pPr marL="146047" indent="-146047" defTabSz="1219170">
              <a:spcAft>
                <a:spcPts val="800"/>
              </a:spcAft>
              <a:buFont typeface="Arial" panose="020B0604020202020204" pitchFamily="34" charset="0"/>
              <a:buChar char="•"/>
            </a:pPr>
            <a:r>
              <a:rPr lang="en-US" sz="1400" kern="0" dirty="0" err="1">
                <a:solidFill>
                  <a:schemeClr val="bg1"/>
                </a:solidFill>
                <a:cs typeface="Arial" panose="020B0604020202020204" pitchFamily="34" charset="0"/>
              </a:rPr>
              <a:t>Centralised</a:t>
            </a:r>
            <a:r>
              <a:rPr lang="en-US" sz="1400" kern="0" dirty="0">
                <a:solidFill>
                  <a:schemeClr val="bg1"/>
                </a:solidFill>
                <a:cs typeface="Arial" panose="020B0604020202020204" pitchFamily="34" charset="0"/>
              </a:rPr>
              <a:t> data catalogue to locate and trace all data assets integrated into, and consumed from, MCDR on </a:t>
            </a:r>
            <a:r>
              <a:rPr lang="en-US" sz="1400" b="1" kern="0" dirty="0">
                <a:solidFill>
                  <a:schemeClr val="bg1"/>
                </a:solidFill>
                <a:cs typeface="Arial" panose="020B0604020202020204" pitchFamily="34" charset="0"/>
              </a:rPr>
              <a:t>Informatica</a:t>
            </a:r>
          </a:p>
          <a:p>
            <a:pPr marL="146047" indent="-146047" defTabSz="1219170">
              <a:spcAft>
                <a:spcPts val="800"/>
              </a:spcAft>
              <a:buFont typeface="Arial" panose="020B0604020202020204" pitchFamily="34" charset="0"/>
              <a:buChar char="•"/>
            </a:pPr>
            <a:endParaRPr lang="en-US" sz="1400" kern="0" dirty="0">
              <a:solidFill>
                <a:schemeClr val="bg1"/>
              </a:solidFill>
              <a:cs typeface="Arial" panose="020B0604020202020204" pitchFamily="34" charset="0"/>
            </a:endParaRPr>
          </a:p>
        </p:txBody>
      </p:sp>
      <p:sp>
        <p:nvSpPr>
          <p:cNvPr id="254" name="Oval 253">
            <a:extLst>
              <a:ext uri="{FF2B5EF4-FFF2-40B4-BE49-F238E27FC236}">
                <a16:creationId xmlns:a16="http://schemas.microsoft.com/office/drawing/2014/main" id="{2C86E82B-BDDB-4CA4-9234-AAF92C275AAC}"/>
              </a:ext>
            </a:extLst>
          </p:cNvPr>
          <p:cNvSpPr/>
          <p:nvPr/>
        </p:nvSpPr>
        <p:spPr>
          <a:xfrm>
            <a:off x="723680" y="2024222"/>
            <a:ext cx="288000" cy="288000"/>
          </a:xfrm>
          <a:prstGeom prst="ellipse">
            <a:avLst/>
          </a:prstGeom>
          <a:solidFill>
            <a:schemeClr val="bg2"/>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SG" sz="1200" b="1" dirty="0">
                <a:solidFill>
                  <a:schemeClr val="accent1"/>
                </a:solidFill>
              </a:rPr>
              <a:t>1</a:t>
            </a:r>
          </a:p>
        </p:txBody>
      </p:sp>
      <p:sp>
        <p:nvSpPr>
          <p:cNvPr id="255" name="Oval 254">
            <a:extLst>
              <a:ext uri="{FF2B5EF4-FFF2-40B4-BE49-F238E27FC236}">
                <a16:creationId xmlns:a16="http://schemas.microsoft.com/office/drawing/2014/main" id="{0FC1AC71-A4F8-4455-91AA-71BCA24C1E1C}"/>
              </a:ext>
            </a:extLst>
          </p:cNvPr>
          <p:cNvSpPr/>
          <p:nvPr/>
        </p:nvSpPr>
        <p:spPr>
          <a:xfrm>
            <a:off x="735317" y="2979949"/>
            <a:ext cx="288000" cy="288000"/>
          </a:xfrm>
          <a:prstGeom prst="ellipse">
            <a:avLst/>
          </a:prstGeom>
          <a:solidFill>
            <a:schemeClr val="bg2"/>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SG" sz="1200" b="1" dirty="0">
                <a:solidFill>
                  <a:schemeClr val="accent1"/>
                </a:solidFill>
              </a:rPr>
              <a:t>2</a:t>
            </a:r>
          </a:p>
        </p:txBody>
      </p:sp>
      <p:sp>
        <p:nvSpPr>
          <p:cNvPr id="256" name="Oval 255">
            <a:extLst>
              <a:ext uri="{FF2B5EF4-FFF2-40B4-BE49-F238E27FC236}">
                <a16:creationId xmlns:a16="http://schemas.microsoft.com/office/drawing/2014/main" id="{31F92B5E-28F1-4BB5-AEEC-DB5AB42BA9B8}"/>
              </a:ext>
            </a:extLst>
          </p:cNvPr>
          <p:cNvSpPr/>
          <p:nvPr/>
        </p:nvSpPr>
        <p:spPr>
          <a:xfrm>
            <a:off x="4347166" y="2018105"/>
            <a:ext cx="288000" cy="288000"/>
          </a:xfrm>
          <a:prstGeom prst="ellipse">
            <a:avLst/>
          </a:prstGeom>
          <a:solidFill>
            <a:schemeClr val="bg2"/>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SG" sz="1200" b="1" dirty="0">
                <a:solidFill>
                  <a:schemeClr val="accent1"/>
                </a:solidFill>
              </a:rPr>
              <a:t>3</a:t>
            </a:r>
          </a:p>
        </p:txBody>
      </p:sp>
      <p:sp>
        <p:nvSpPr>
          <p:cNvPr id="257" name="Oval 256">
            <a:extLst>
              <a:ext uri="{FF2B5EF4-FFF2-40B4-BE49-F238E27FC236}">
                <a16:creationId xmlns:a16="http://schemas.microsoft.com/office/drawing/2014/main" id="{75547C82-26B2-4B6B-9C04-FD1015E6DC7C}"/>
              </a:ext>
            </a:extLst>
          </p:cNvPr>
          <p:cNvSpPr/>
          <p:nvPr/>
        </p:nvSpPr>
        <p:spPr>
          <a:xfrm>
            <a:off x="8036188" y="2053259"/>
            <a:ext cx="288000" cy="288000"/>
          </a:xfrm>
          <a:prstGeom prst="ellipse">
            <a:avLst/>
          </a:prstGeom>
          <a:solidFill>
            <a:schemeClr val="bg2"/>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SG" sz="1200" b="1" dirty="0">
                <a:solidFill>
                  <a:schemeClr val="accent1"/>
                </a:solidFill>
              </a:rPr>
              <a:t>4</a:t>
            </a:r>
          </a:p>
        </p:txBody>
      </p:sp>
      <p:sp>
        <p:nvSpPr>
          <p:cNvPr id="258" name="TextBox 257">
            <a:extLst>
              <a:ext uri="{FF2B5EF4-FFF2-40B4-BE49-F238E27FC236}">
                <a16:creationId xmlns:a16="http://schemas.microsoft.com/office/drawing/2014/main" id="{645CDDED-4DB7-4530-B9AA-4681EB6A73E1}"/>
              </a:ext>
            </a:extLst>
          </p:cNvPr>
          <p:cNvSpPr txBox="1"/>
          <p:nvPr/>
        </p:nvSpPr>
        <p:spPr>
          <a:xfrm>
            <a:off x="8401017" y="2017338"/>
            <a:ext cx="3427854" cy="1374735"/>
          </a:xfrm>
          <a:prstGeom prst="rect">
            <a:avLst/>
          </a:prstGeom>
          <a:noFill/>
        </p:spPr>
        <p:txBody>
          <a:bodyPr wrap="square" rtlCol="0">
            <a:spAutoFit/>
          </a:bodyPr>
          <a:lstStyle/>
          <a:p>
            <a:pPr defTabSz="1219170">
              <a:spcAft>
                <a:spcPts val="800"/>
              </a:spcAft>
            </a:pPr>
            <a:r>
              <a:rPr lang="en-US" sz="1400" b="1" kern="0" dirty="0">
                <a:solidFill>
                  <a:schemeClr val="bg1"/>
                </a:solidFill>
                <a:cs typeface="Arial" panose="020B0604020202020204" pitchFamily="34" charset="0"/>
              </a:rPr>
              <a:t>Unified Access Control</a:t>
            </a:r>
          </a:p>
          <a:p>
            <a:pPr marL="146047" indent="-146047" defTabSz="1219170">
              <a:spcAft>
                <a:spcPts val="800"/>
              </a:spcAft>
              <a:buFont typeface="Arial" panose="020B0604020202020204" pitchFamily="34" charset="0"/>
              <a:buChar char="•"/>
            </a:pPr>
            <a:r>
              <a:rPr lang="en-US" sz="1400" kern="0" dirty="0" err="1">
                <a:solidFill>
                  <a:schemeClr val="bg1"/>
                </a:solidFill>
                <a:cs typeface="Arial" panose="020B0604020202020204" pitchFamily="34" charset="0"/>
              </a:rPr>
              <a:t>Centralised</a:t>
            </a:r>
            <a:r>
              <a:rPr lang="en-US" sz="1400" kern="0" dirty="0">
                <a:solidFill>
                  <a:schemeClr val="bg1"/>
                </a:solidFill>
                <a:cs typeface="Arial" panose="020B0604020202020204" pitchFamily="34" charset="0"/>
              </a:rPr>
              <a:t> administration of authorized user access through HDP </a:t>
            </a:r>
            <a:r>
              <a:rPr lang="en-US" sz="1400" b="1" kern="0" dirty="0">
                <a:solidFill>
                  <a:schemeClr val="bg1"/>
                </a:solidFill>
                <a:cs typeface="Arial" panose="020B0604020202020204" pitchFamily="34" charset="0"/>
              </a:rPr>
              <a:t>Apache Ranger</a:t>
            </a:r>
          </a:p>
          <a:p>
            <a:pPr defTabSz="1219170">
              <a:spcAft>
                <a:spcPts val="800"/>
              </a:spcAft>
            </a:pPr>
            <a:endParaRPr lang="en-US" sz="1400" kern="0" dirty="0">
              <a:solidFill>
                <a:schemeClr val="bg1"/>
              </a:solidFill>
              <a:cs typeface="Arial" panose="020B0604020202020204" pitchFamily="34" charset="0"/>
            </a:endParaRPr>
          </a:p>
        </p:txBody>
      </p:sp>
      <p:pic>
        <p:nvPicPr>
          <p:cNvPr id="259" name="Graphic 258">
            <a:extLst>
              <a:ext uri="{FF2B5EF4-FFF2-40B4-BE49-F238E27FC236}">
                <a16:creationId xmlns:a16="http://schemas.microsoft.com/office/drawing/2014/main" id="{89F8D42F-EC60-468B-A36F-C8F69C628D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56099" y="1462879"/>
            <a:ext cx="705740" cy="705740"/>
          </a:xfrm>
          <a:prstGeom prst="rect">
            <a:avLst/>
          </a:prstGeom>
        </p:spPr>
      </p:pic>
      <p:grpSp>
        <p:nvGrpSpPr>
          <p:cNvPr id="260" name="Group 259">
            <a:extLst>
              <a:ext uri="{FF2B5EF4-FFF2-40B4-BE49-F238E27FC236}">
                <a16:creationId xmlns:a16="http://schemas.microsoft.com/office/drawing/2014/main" id="{B408B8EB-972A-4E46-8EDD-AF2E0346E5EC}"/>
              </a:ext>
            </a:extLst>
          </p:cNvPr>
          <p:cNvGrpSpPr/>
          <p:nvPr/>
        </p:nvGrpSpPr>
        <p:grpSpPr>
          <a:xfrm>
            <a:off x="10800837" y="1479409"/>
            <a:ext cx="985951" cy="792000"/>
            <a:chOff x="10827315" y="2836857"/>
            <a:chExt cx="985951" cy="792000"/>
          </a:xfrm>
        </p:grpSpPr>
        <p:pic>
          <p:nvPicPr>
            <p:cNvPr id="261" name="Picture 2" descr="C:\Users\ANGELA~1\AppData\Local\Temp\SNAGHTML9bad6.PNG">
              <a:extLst>
                <a:ext uri="{FF2B5EF4-FFF2-40B4-BE49-F238E27FC236}">
                  <a16:creationId xmlns:a16="http://schemas.microsoft.com/office/drawing/2014/main" id="{B5B9A452-5773-4653-8905-E477D5EBDACF}"/>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62165"/>
            <a:stretch/>
          </p:blipFill>
          <p:spPr bwMode="auto">
            <a:xfrm>
              <a:off x="11513613" y="2836857"/>
              <a:ext cx="299653" cy="792000"/>
            </a:xfrm>
            <a:prstGeom prst="rect">
              <a:avLst/>
            </a:prstGeom>
            <a:noFill/>
            <a:extLst>
              <a:ext uri="{909E8E84-426E-40DD-AFC4-6F175D3DCCD1}">
                <a14:hiddenFill xmlns:a14="http://schemas.microsoft.com/office/drawing/2010/main">
                  <a:solidFill>
                    <a:srgbClr val="FFFFFF"/>
                  </a:solidFill>
                </a14:hiddenFill>
              </a:ext>
            </a:extLst>
          </p:spPr>
        </p:pic>
        <p:pic>
          <p:nvPicPr>
            <p:cNvPr id="262" name="Graphic 261">
              <a:extLst>
                <a:ext uri="{FF2B5EF4-FFF2-40B4-BE49-F238E27FC236}">
                  <a16:creationId xmlns:a16="http://schemas.microsoft.com/office/drawing/2014/main" id="{95DBFEB5-C521-4F36-B09D-9F4ADDF0E6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7315" y="2844549"/>
              <a:ext cx="640585" cy="640585"/>
            </a:xfrm>
            <a:prstGeom prst="rect">
              <a:avLst/>
            </a:prstGeom>
          </p:spPr>
        </p:pic>
      </p:grpSp>
      <p:sp>
        <p:nvSpPr>
          <p:cNvPr id="263" name="Rectangle 262">
            <a:extLst>
              <a:ext uri="{FF2B5EF4-FFF2-40B4-BE49-F238E27FC236}">
                <a16:creationId xmlns:a16="http://schemas.microsoft.com/office/drawing/2014/main" id="{4736E383-FA92-4CE9-AF83-85CD76D4D8C7}"/>
              </a:ext>
            </a:extLst>
          </p:cNvPr>
          <p:cNvSpPr/>
          <p:nvPr/>
        </p:nvSpPr>
        <p:spPr>
          <a:xfrm>
            <a:off x="4557443" y="4074693"/>
            <a:ext cx="3506890" cy="2205528"/>
          </a:xfrm>
          <a:prstGeom prst="rect">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121920" rIns="609600" rtlCol="0" anchor="t" anchorCtr="0"/>
          <a:lstStyle/>
          <a:p>
            <a:pPr defTabSz="1219170"/>
            <a:r>
              <a:rPr lang="en-US" sz="1600" b="1" kern="0" dirty="0">
                <a:solidFill>
                  <a:schemeClr val="bg1"/>
                </a:solidFill>
              </a:rPr>
              <a:t>Self-Help Products </a:t>
            </a:r>
          </a:p>
          <a:p>
            <a:pPr defTabSz="1219170"/>
            <a:r>
              <a:rPr lang="en-US" sz="1600" b="1" kern="0" dirty="0">
                <a:solidFill>
                  <a:schemeClr val="bg1"/>
                </a:solidFill>
              </a:rPr>
              <a:t>Provisioning</a:t>
            </a:r>
          </a:p>
        </p:txBody>
      </p:sp>
      <p:sp>
        <p:nvSpPr>
          <p:cNvPr id="264" name="Rectangle 263">
            <a:extLst>
              <a:ext uri="{FF2B5EF4-FFF2-40B4-BE49-F238E27FC236}">
                <a16:creationId xmlns:a16="http://schemas.microsoft.com/office/drawing/2014/main" id="{4B238D16-FF14-4166-86FA-2E3F6558446F}"/>
              </a:ext>
            </a:extLst>
          </p:cNvPr>
          <p:cNvSpPr/>
          <p:nvPr/>
        </p:nvSpPr>
        <p:spPr>
          <a:xfrm>
            <a:off x="8176925" y="4075083"/>
            <a:ext cx="3594402" cy="2205138"/>
          </a:xfrm>
          <a:prstGeom prst="rect">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121920" rIns="609600" rtlCol="0" anchor="t" anchorCtr="0"/>
          <a:lstStyle/>
          <a:p>
            <a:pPr defTabSz="1219170"/>
            <a:r>
              <a:rPr lang="en-US" sz="1600" b="1" kern="0" dirty="0">
                <a:solidFill>
                  <a:schemeClr val="bg1"/>
                </a:solidFill>
              </a:rPr>
              <a:t>Enterprise-scale Collaborative Data Ops</a:t>
            </a:r>
          </a:p>
        </p:txBody>
      </p:sp>
      <p:grpSp>
        <p:nvGrpSpPr>
          <p:cNvPr id="265" name="Group 14">
            <a:extLst>
              <a:ext uri="{FF2B5EF4-FFF2-40B4-BE49-F238E27FC236}">
                <a16:creationId xmlns:a16="http://schemas.microsoft.com/office/drawing/2014/main" id="{008DF661-C60B-4174-BF70-FEC6BDA41308}"/>
              </a:ext>
            </a:extLst>
          </p:cNvPr>
          <p:cNvGrpSpPr>
            <a:grpSpLocks noChangeAspect="1"/>
          </p:cNvGrpSpPr>
          <p:nvPr/>
        </p:nvGrpSpPr>
        <p:grpSpPr bwMode="auto">
          <a:xfrm>
            <a:off x="10921496" y="4178361"/>
            <a:ext cx="720000" cy="702039"/>
            <a:chOff x="2585" y="663"/>
            <a:chExt cx="441" cy="430"/>
          </a:xfrm>
          <a:solidFill>
            <a:schemeClr val="bg1"/>
          </a:solidFill>
        </p:grpSpPr>
        <p:sp>
          <p:nvSpPr>
            <p:cNvPr id="266" name="Freeform 15">
              <a:extLst>
                <a:ext uri="{FF2B5EF4-FFF2-40B4-BE49-F238E27FC236}">
                  <a16:creationId xmlns:a16="http://schemas.microsoft.com/office/drawing/2014/main" id="{5088E800-2F91-46F3-B747-84A9C68FEE35}"/>
                </a:ext>
              </a:extLst>
            </p:cNvPr>
            <p:cNvSpPr>
              <a:spLocks/>
            </p:cNvSpPr>
            <p:nvPr/>
          </p:nvSpPr>
          <p:spPr bwMode="auto">
            <a:xfrm>
              <a:off x="2585" y="781"/>
              <a:ext cx="110" cy="79"/>
            </a:xfrm>
            <a:custGeom>
              <a:avLst/>
              <a:gdLst>
                <a:gd name="T0" fmla="*/ 72 w 72"/>
                <a:gd name="T1" fmla="*/ 53 h 53"/>
                <a:gd name="T2" fmla="*/ 6 w 72"/>
                <a:gd name="T3" fmla="*/ 53 h 53"/>
                <a:gd name="T4" fmla="*/ 0 w 72"/>
                <a:gd name="T5" fmla="*/ 47 h 53"/>
                <a:gd name="T6" fmla="*/ 0 w 72"/>
                <a:gd name="T7" fmla="*/ 41 h 53"/>
                <a:gd name="T8" fmla="*/ 16 w 72"/>
                <a:gd name="T9" fmla="*/ 20 h 53"/>
                <a:gd name="T10" fmla="*/ 42 w 72"/>
                <a:gd name="T11" fmla="*/ 12 h 53"/>
                <a:gd name="T12" fmla="*/ 42 w 72"/>
                <a:gd name="T13" fmla="*/ 0 h 53"/>
                <a:gd name="T14" fmla="*/ 54 w 72"/>
                <a:gd name="T15" fmla="*/ 0 h 53"/>
                <a:gd name="T16" fmla="*/ 54 w 72"/>
                <a:gd name="T17" fmla="*/ 17 h 53"/>
                <a:gd name="T18" fmla="*/ 49 w 72"/>
                <a:gd name="T19" fmla="*/ 22 h 53"/>
                <a:gd name="T20" fmla="*/ 19 w 72"/>
                <a:gd name="T21" fmla="*/ 31 h 53"/>
                <a:gd name="T22" fmla="*/ 12 w 72"/>
                <a:gd name="T23" fmla="*/ 41 h 53"/>
                <a:gd name="T24" fmla="*/ 72 w 72"/>
                <a:gd name="T25" fmla="*/ 41 h 53"/>
                <a:gd name="T26" fmla="*/ 72 w 72"/>
                <a:gd name="T2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3">
                  <a:moveTo>
                    <a:pt x="72" y="53"/>
                  </a:moveTo>
                  <a:cubicBezTo>
                    <a:pt x="6" y="53"/>
                    <a:pt x="6" y="53"/>
                    <a:pt x="6" y="53"/>
                  </a:cubicBezTo>
                  <a:cubicBezTo>
                    <a:pt x="2" y="53"/>
                    <a:pt x="0" y="50"/>
                    <a:pt x="0" y="47"/>
                  </a:cubicBezTo>
                  <a:cubicBezTo>
                    <a:pt x="0" y="41"/>
                    <a:pt x="0" y="41"/>
                    <a:pt x="0" y="41"/>
                  </a:cubicBezTo>
                  <a:cubicBezTo>
                    <a:pt x="0" y="31"/>
                    <a:pt x="7" y="22"/>
                    <a:pt x="16" y="20"/>
                  </a:cubicBezTo>
                  <a:cubicBezTo>
                    <a:pt x="42" y="12"/>
                    <a:pt x="42" y="12"/>
                    <a:pt x="42" y="12"/>
                  </a:cubicBezTo>
                  <a:cubicBezTo>
                    <a:pt x="42" y="0"/>
                    <a:pt x="42" y="0"/>
                    <a:pt x="42" y="0"/>
                  </a:cubicBezTo>
                  <a:cubicBezTo>
                    <a:pt x="54" y="0"/>
                    <a:pt x="54" y="0"/>
                    <a:pt x="54" y="0"/>
                  </a:cubicBezTo>
                  <a:cubicBezTo>
                    <a:pt x="54" y="17"/>
                    <a:pt x="54" y="17"/>
                    <a:pt x="54" y="17"/>
                  </a:cubicBezTo>
                  <a:cubicBezTo>
                    <a:pt x="54" y="19"/>
                    <a:pt x="52" y="22"/>
                    <a:pt x="49" y="22"/>
                  </a:cubicBezTo>
                  <a:cubicBezTo>
                    <a:pt x="19" y="31"/>
                    <a:pt x="19" y="31"/>
                    <a:pt x="19" y="31"/>
                  </a:cubicBezTo>
                  <a:cubicBezTo>
                    <a:pt x="15" y="32"/>
                    <a:pt x="12" y="37"/>
                    <a:pt x="12" y="41"/>
                  </a:cubicBezTo>
                  <a:cubicBezTo>
                    <a:pt x="72" y="41"/>
                    <a:pt x="72" y="41"/>
                    <a:pt x="72" y="41"/>
                  </a:cubicBezTo>
                  <a:lnTo>
                    <a:pt x="72"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16">
              <a:extLst>
                <a:ext uri="{FF2B5EF4-FFF2-40B4-BE49-F238E27FC236}">
                  <a16:creationId xmlns:a16="http://schemas.microsoft.com/office/drawing/2014/main" id="{3A6D7E45-5A01-456A-ADD0-876B0365585B}"/>
                </a:ext>
              </a:extLst>
            </p:cNvPr>
            <p:cNvSpPr>
              <a:spLocks/>
            </p:cNvSpPr>
            <p:nvPr/>
          </p:nvSpPr>
          <p:spPr bwMode="auto">
            <a:xfrm>
              <a:off x="2677" y="781"/>
              <a:ext cx="110" cy="79"/>
            </a:xfrm>
            <a:custGeom>
              <a:avLst/>
              <a:gdLst>
                <a:gd name="T0" fmla="*/ 66 w 72"/>
                <a:gd name="T1" fmla="*/ 53 h 53"/>
                <a:gd name="T2" fmla="*/ 0 w 72"/>
                <a:gd name="T3" fmla="*/ 53 h 53"/>
                <a:gd name="T4" fmla="*/ 0 w 72"/>
                <a:gd name="T5" fmla="*/ 41 h 53"/>
                <a:gd name="T6" fmla="*/ 60 w 72"/>
                <a:gd name="T7" fmla="*/ 41 h 53"/>
                <a:gd name="T8" fmla="*/ 52 w 72"/>
                <a:gd name="T9" fmla="*/ 31 h 53"/>
                <a:gd name="T10" fmla="*/ 22 w 72"/>
                <a:gd name="T11" fmla="*/ 22 h 53"/>
                <a:gd name="T12" fmla="*/ 18 w 72"/>
                <a:gd name="T13" fmla="*/ 17 h 53"/>
                <a:gd name="T14" fmla="*/ 18 w 72"/>
                <a:gd name="T15" fmla="*/ 0 h 53"/>
                <a:gd name="T16" fmla="*/ 30 w 72"/>
                <a:gd name="T17" fmla="*/ 0 h 53"/>
                <a:gd name="T18" fmla="*/ 30 w 72"/>
                <a:gd name="T19" fmla="*/ 12 h 53"/>
                <a:gd name="T20" fmla="*/ 56 w 72"/>
                <a:gd name="T21" fmla="*/ 20 h 53"/>
                <a:gd name="T22" fmla="*/ 72 w 72"/>
                <a:gd name="T23" fmla="*/ 41 h 53"/>
                <a:gd name="T24" fmla="*/ 72 w 72"/>
                <a:gd name="T25" fmla="*/ 47 h 53"/>
                <a:gd name="T26" fmla="*/ 66 w 72"/>
                <a:gd name="T2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3">
                  <a:moveTo>
                    <a:pt x="66" y="53"/>
                  </a:moveTo>
                  <a:cubicBezTo>
                    <a:pt x="0" y="53"/>
                    <a:pt x="0" y="53"/>
                    <a:pt x="0" y="53"/>
                  </a:cubicBezTo>
                  <a:cubicBezTo>
                    <a:pt x="0" y="41"/>
                    <a:pt x="0" y="41"/>
                    <a:pt x="0" y="41"/>
                  </a:cubicBezTo>
                  <a:cubicBezTo>
                    <a:pt x="60" y="41"/>
                    <a:pt x="60" y="41"/>
                    <a:pt x="60" y="41"/>
                  </a:cubicBezTo>
                  <a:cubicBezTo>
                    <a:pt x="60" y="37"/>
                    <a:pt x="56" y="32"/>
                    <a:pt x="52" y="31"/>
                  </a:cubicBezTo>
                  <a:cubicBezTo>
                    <a:pt x="22" y="22"/>
                    <a:pt x="22" y="22"/>
                    <a:pt x="22" y="22"/>
                  </a:cubicBezTo>
                  <a:cubicBezTo>
                    <a:pt x="19" y="22"/>
                    <a:pt x="18" y="19"/>
                    <a:pt x="18" y="17"/>
                  </a:cubicBezTo>
                  <a:cubicBezTo>
                    <a:pt x="18" y="0"/>
                    <a:pt x="18" y="0"/>
                    <a:pt x="18" y="0"/>
                  </a:cubicBezTo>
                  <a:cubicBezTo>
                    <a:pt x="30" y="0"/>
                    <a:pt x="30" y="0"/>
                    <a:pt x="30" y="0"/>
                  </a:cubicBezTo>
                  <a:cubicBezTo>
                    <a:pt x="30" y="12"/>
                    <a:pt x="30" y="12"/>
                    <a:pt x="30" y="12"/>
                  </a:cubicBezTo>
                  <a:cubicBezTo>
                    <a:pt x="56" y="20"/>
                    <a:pt x="56" y="20"/>
                    <a:pt x="56" y="20"/>
                  </a:cubicBezTo>
                  <a:cubicBezTo>
                    <a:pt x="65" y="22"/>
                    <a:pt x="72" y="31"/>
                    <a:pt x="72" y="41"/>
                  </a:cubicBezTo>
                  <a:cubicBezTo>
                    <a:pt x="72" y="47"/>
                    <a:pt x="72" y="47"/>
                    <a:pt x="72" y="47"/>
                  </a:cubicBezTo>
                  <a:cubicBezTo>
                    <a:pt x="72" y="50"/>
                    <a:pt x="69" y="53"/>
                    <a:pt x="6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17">
              <a:extLst>
                <a:ext uri="{FF2B5EF4-FFF2-40B4-BE49-F238E27FC236}">
                  <a16:creationId xmlns:a16="http://schemas.microsoft.com/office/drawing/2014/main" id="{2DD3220D-8F06-4836-BDF2-3611B03C6706}"/>
                </a:ext>
              </a:extLst>
            </p:cNvPr>
            <p:cNvSpPr>
              <a:spLocks noEditPoints="1"/>
            </p:cNvSpPr>
            <p:nvPr/>
          </p:nvSpPr>
          <p:spPr bwMode="auto">
            <a:xfrm>
              <a:off x="2622" y="663"/>
              <a:ext cx="128" cy="134"/>
            </a:xfrm>
            <a:custGeom>
              <a:avLst/>
              <a:gdLst>
                <a:gd name="T0" fmla="*/ 42 w 84"/>
                <a:gd name="T1" fmla="*/ 90 h 90"/>
                <a:gd name="T2" fmla="*/ 0 w 84"/>
                <a:gd name="T3" fmla="*/ 45 h 90"/>
                <a:gd name="T4" fmla="*/ 42 w 84"/>
                <a:gd name="T5" fmla="*/ 0 h 90"/>
                <a:gd name="T6" fmla="*/ 84 w 84"/>
                <a:gd name="T7" fmla="*/ 45 h 90"/>
                <a:gd name="T8" fmla="*/ 42 w 84"/>
                <a:gd name="T9" fmla="*/ 90 h 90"/>
                <a:gd name="T10" fmla="*/ 42 w 84"/>
                <a:gd name="T11" fmla="*/ 12 h 90"/>
                <a:gd name="T12" fmla="*/ 12 w 84"/>
                <a:gd name="T13" fmla="*/ 45 h 90"/>
                <a:gd name="T14" fmla="*/ 42 w 84"/>
                <a:gd name="T15" fmla="*/ 78 h 90"/>
                <a:gd name="T16" fmla="*/ 72 w 84"/>
                <a:gd name="T17" fmla="*/ 45 h 90"/>
                <a:gd name="T18" fmla="*/ 42 w 84"/>
                <a:gd name="T19"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90">
                  <a:moveTo>
                    <a:pt x="42" y="90"/>
                  </a:moveTo>
                  <a:cubicBezTo>
                    <a:pt x="18" y="90"/>
                    <a:pt x="0" y="70"/>
                    <a:pt x="0" y="45"/>
                  </a:cubicBezTo>
                  <a:cubicBezTo>
                    <a:pt x="0" y="20"/>
                    <a:pt x="18" y="0"/>
                    <a:pt x="42" y="0"/>
                  </a:cubicBezTo>
                  <a:cubicBezTo>
                    <a:pt x="65" y="0"/>
                    <a:pt x="84" y="20"/>
                    <a:pt x="84" y="45"/>
                  </a:cubicBezTo>
                  <a:cubicBezTo>
                    <a:pt x="84" y="70"/>
                    <a:pt x="65" y="90"/>
                    <a:pt x="42" y="90"/>
                  </a:cubicBezTo>
                  <a:close/>
                  <a:moveTo>
                    <a:pt x="42" y="12"/>
                  </a:moveTo>
                  <a:cubicBezTo>
                    <a:pt x="25" y="12"/>
                    <a:pt x="12" y="27"/>
                    <a:pt x="12" y="45"/>
                  </a:cubicBezTo>
                  <a:cubicBezTo>
                    <a:pt x="12" y="63"/>
                    <a:pt x="25" y="78"/>
                    <a:pt x="42" y="78"/>
                  </a:cubicBezTo>
                  <a:cubicBezTo>
                    <a:pt x="58" y="78"/>
                    <a:pt x="72" y="63"/>
                    <a:pt x="72" y="45"/>
                  </a:cubicBezTo>
                  <a:cubicBezTo>
                    <a:pt x="72" y="27"/>
                    <a:pt x="58"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18">
              <a:extLst>
                <a:ext uri="{FF2B5EF4-FFF2-40B4-BE49-F238E27FC236}">
                  <a16:creationId xmlns:a16="http://schemas.microsoft.com/office/drawing/2014/main" id="{B3290F16-5120-445E-BA2D-6980AB587D7D}"/>
                </a:ext>
              </a:extLst>
            </p:cNvPr>
            <p:cNvSpPr>
              <a:spLocks/>
            </p:cNvSpPr>
            <p:nvPr/>
          </p:nvSpPr>
          <p:spPr bwMode="auto">
            <a:xfrm>
              <a:off x="2627" y="700"/>
              <a:ext cx="120" cy="38"/>
            </a:xfrm>
            <a:custGeom>
              <a:avLst/>
              <a:gdLst>
                <a:gd name="T0" fmla="*/ 63 w 79"/>
                <a:gd name="T1" fmla="*/ 23 h 25"/>
                <a:gd name="T2" fmla="*/ 59 w 79"/>
                <a:gd name="T3" fmla="*/ 23 h 25"/>
                <a:gd name="T4" fmla="*/ 44 w 79"/>
                <a:gd name="T5" fmla="*/ 15 h 25"/>
                <a:gd name="T6" fmla="*/ 0 w 79"/>
                <a:gd name="T7" fmla="*/ 17 h 25"/>
                <a:gd name="T8" fmla="*/ 7 w 79"/>
                <a:gd name="T9" fmla="*/ 7 h 25"/>
                <a:gd name="T10" fmla="*/ 40 w 79"/>
                <a:gd name="T11" fmla="*/ 2 h 25"/>
                <a:gd name="T12" fmla="*/ 46 w 79"/>
                <a:gd name="T13" fmla="*/ 1 h 25"/>
                <a:gd name="T14" fmla="*/ 50 w 79"/>
                <a:gd name="T15" fmla="*/ 4 h 25"/>
                <a:gd name="T16" fmla="*/ 60 w 79"/>
                <a:gd name="T17" fmla="*/ 11 h 25"/>
                <a:gd name="T18" fmla="*/ 70 w 79"/>
                <a:gd name="T19" fmla="*/ 9 h 25"/>
                <a:gd name="T20" fmla="*/ 79 w 79"/>
                <a:gd name="T21" fmla="*/ 17 h 25"/>
                <a:gd name="T22" fmla="*/ 63 w 79"/>
                <a:gd name="T2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25">
                  <a:moveTo>
                    <a:pt x="63" y="23"/>
                  </a:moveTo>
                  <a:cubicBezTo>
                    <a:pt x="62" y="23"/>
                    <a:pt x="60" y="23"/>
                    <a:pt x="59" y="23"/>
                  </a:cubicBezTo>
                  <a:cubicBezTo>
                    <a:pt x="53" y="22"/>
                    <a:pt x="48" y="19"/>
                    <a:pt x="44" y="15"/>
                  </a:cubicBezTo>
                  <a:cubicBezTo>
                    <a:pt x="30" y="25"/>
                    <a:pt x="11" y="24"/>
                    <a:pt x="0" y="17"/>
                  </a:cubicBezTo>
                  <a:cubicBezTo>
                    <a:pt x="7" y="7"/>
                    <a:pt x="7" y="7"/>
                    <a:pt x="7" y="7"/>
                  </a:cubicBezTo>
                  <a:cubicBezTo>
                    <a:pt x="14" y="12"/>
                    <a:pt x="30" y="13"/>
                    <a:pt x="40" y="2"/>
                  </a:cubicBezTo>
                  <a:cubicBezTo>
                    <a:pt x="42" y="1"/>
                    <a:pt x="44" y="0"/>
                    <a:pt x="46" y="1"/>
                  </a:cubicBezTo>
                  <a:cubicBezTo>
                    <a:pt x="47" y="1"/>
                    <a:pt x="49" y="2"/>
                    <a:pt x="50" y="4"/>
                  </a:cubicBezTo>
                  <a:cubicBezTo>
                    <a:pt x="53" y="9"/>
                    <a:pt x="58" y="10"/>
                    <a:pt x="60" y="11"/>
                  </a:cubicBezTo>
                  <a:cubicBezTo>
                    <a:pt x="65" y="11"/>
                    <a:pt x="69" y="10"/>
                    <a:pt x="70" y="9"/>
                  </a:cubicBezTo>
                  <a:cubicBezTo>
                    <a:pt x="79" y="17"/>
                    <a:pt x="79" y="17"/>
                    <a:pt x="79" y="17"/>
                  </a:cubicBezTo>
                  <a:cubicBezTo>
                    <a:pt x="75" y="21"/>
                    <a:pt x="69" y="23"/>
                    <a:pt x="6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19">
              <a:extLst>
                <a:ext uri="{FF2B5EF4-FFF2-40B4-BE49-F238E27FC236}">
                  <a16:creationId xmlns:a16="http://schemas.microsoft.com/office/drawing/2014/main" id="{AA8A934C-9006-4433-9918-34FA80F60280}"/>
                </a:ext>
              </a:extLst>
            </p:cNvPr>
            <p:cNvSpPr>
              <a:spLocks/>
            </p:cNvSpPr>
            <p:nvPr/>
          </p:nvSpPr>
          <p:spPr bwMode="auto">
            <a:xfrm>
              <a:off x="2824" y="781"/>
              <a:ext cx="110" cy="79"/>
            </a:xfrm>
            <a:custGeom>
              <a:avLst/>
              <a:gdLst>
                <a:gd name="T0" fmla="*/ 72 w 72"/>
                <a:gd name="T1" fmla="*/ 53 h 53"/>
                <a:gd name="T2" fmla="*/ 6 w 72"/>
                <a:gd name="T3" fmla="*/ 53 h 53"/>
                <a:gd name="T4" fmla="*/ 0 w 72"/>
                <a:gd name="T5" fmla="*/ 47 h 53"/>
                <a:gd name="T6" fmla="*/ 0 w 72"/>
                <a:gd name="T7" fmla="*/ 41 h 53"/>
                <a:gd name="T8" fmla="*/ 16 w 72"/>
                <a:gd name="T9" fmla="*/ 20 h 53"/>
                <a:gd name="T10" fmla="*/ 42 w 72"/>
                <a:gd name="T11" fmla="*/ 12 h 53"/>
                <a:gd name="T12" fmla="*/ 42 w 72"/>
                <a:gd name="T13" fmla="*/ 0 h 53"/>
                <a:gd name="T14" fmla="*/ 54 w 72"/>
                <a:gd name="T15" fmla="*/ 0 h 53"/>
                <a:gd name="T16" fmla="*/ 54 w 72"/>
                <a:gd name="T17" fmla="*/ 17 h 53"/>
                <a:gd name="T18" fmla="*/ 49 w 72"/>
                <a:gd name="T19" fmla="*/ 22 h 53"/>
                <a:gd name="T20" fmla="*/ 19 w 72"/>
                <a:gd name="T21" fmla="*/ 31 h 53"/>
                <a:gd name="T22" fmla="*/ 12 w 72"/>
                <a:gd name="T23" fmla="*/ 41 h 53"/>
                <a:gd name="T24" fmla="*/ 72 w 72"/>
                <a:gd name="T25" fmla="*/ 41 h 53"/>
                <a:gd name="T26" fmla="*/ 72 w 72"/>
                <a:gd name="T2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3">
                  <a:moveTo>
                    <a:pt x="72" y="53"/>
                  </a:moveTo>
                  <a:cubicBezTo>
                    <a:pt x="6" y="53"/>
                    <a:pt x="6" y="53"/>
                    <a:pt x="6" y="53"/>
                  </a:cubicBezTo>
                  <a:cubicBezTo>
                    <a:pt x="2" y="53"/>
                    <a:pt x="0" y="50"/>
                    <a:pt x="0" y="47"/>
                  </a:cubicBezTo>
                  <a:cubicBezTo>
                    <a:pt x="0" y="41"/>
                    <a:pt x="0" y="41"/>
                    <a:pt x="0" y="41"/>
                  </a:cubicBezTo>
                  <a:cubicBezTo>
                    <a:pt x="0" y="31"/>
                    <a:pt x="7" y="22"/>
                    <a:pt x="16" y="20"/>
                  </a:cubicBezTo>
                  <a:cubicBezTo>
                    <a:pt x="42" y="12"/>
                    <a:pt x="42" y="12"/>
                    <a:pt x="42" y="12"/>
                  </a:cubicBezTo>
                  <a:cubicBezTo>
                    <a:pt x="42" y="0"/>
                    <a:pt x="42" y="0"/>
                    <a:pt x="42" y="0"/>
                  </a:cubicBezTo>
                  <a:cubicBezTo>
                    <a:pt x="54" y="0"/>
                    <a:pt x="54" y="0"/>
                    <a:pt x="54" y="0"/>
                  </a:cubicBezTo>
                  <a:cubicBezTo>
                    <a:pt x="54" y="17"/>
                    <a:pt x="54" y="17"/>
                    <a:pt x="54" y="17"/>
                  </a:cubicBezTo>
                  <a:cubicBezTo>
                    <a:pt x="54" y="19"/>
                    <a:pt x="52" y="22"/>
                    <a:pt x="49" y="22"/>
                  </a:cubicBezTo>
                  <a:cubicBezTo>
                    <a:pt x="19" y="31"/>
                    <a:pt x="19" y="31"/>
                    <a:pt x="19" y="31"/>
                  </a:cubicBezTo>
                  <a:cubicBezTo>
                    <a:pt x="15" y="32"/>
                    <a:pt x="12" y="37"/>
                    <a:pt x="12" y="41"/>
                  </a:cubicBezTo>
                  <a:cubicBezTo>
                    <a:pt x="72" y="41"/>
                    <a:pt x="72" y="41"/>
                    <a:pt x="72" y="41"/>
                  </a:cubicBezTo>
                  <a:lnTo>
                    <a:pt x="72"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20">
              <a:extLst>
                <a:ext uri="{FF2B5EF4-FFF2-40B4-BE49-F238E27FC236}">
                  <a16:creationId xmlns:a16="http://schemas.microsoft.com/office/drawing/2014/main" id="{FE5BBACB-7FC7-4DA9-961E-19294DF9F5E1}"/>
                </a:ext>
              </a:extLst>
            </p:cNvPr>
            <p:cNvSpPr>
              <a:spLocks/>
            </p:cNvSpPr>
            <p:nvPr/>
          </p:nvSpPr>
          <p:spPr bwMode="auto">
            <a:xfrm>
              <a:off x="2916" y="781"/>
              <a:ext cx="110" cy="79"/>
            </a:xfrm>
            <a:custGeom>
              <a:avLst/>
              <a:gdLst>
                <a:gd name="T0" fmla="*/ 66 w 72"/>
                <a:gd name="T1" fmla="*/ 53 h 53"/>
                <a:gd name="T2" fmla="*/ 0 w 72"/>
                <a:gd name="T3" fmla="*/ 53 h 53"/>
                <a:gd name="T4" fmla="*/ 0 w 72"/>
                <a:gd name="T5" fmla="*/ 41 h 53"/>
                <a:gd name="T6" fmla="*/ 60 w 72"/>
                <a:gd name="T7" fmla="*/ 41 h 53"/>
                <a:gd name="T8" fmla="*/ 52 w 72"/>
                <a:gd name="T9" fmla="*/ 31 h 53"/>
                <a:gd name="T10" fmla="*/ 22 w 72"/>
                <a:gd name="T11" fmla="*/ 22 h 53"/>
                <a:gd name="T12" fmla="*/ 18 w 72"/>
                <a:gd name="T13" fmla="*/ 17 h 53"/>
                <a:gd name="T14" fmla="*/ 18 w 72"/>
                <a:gd name="T15" fmla="*/ 0 h 53"/>
                <a:gd name="T16" fmla="*/ 30 w 72"/>
                <a:gd name="T17" fmla="*/ 0 h 53"/>
                <a:gd name="T18" fmla="*/ 30 w 72"/>
                <a:gd name="T19" fmla="*/ 12 h 53"/>
                <a:gd name="T20" fmla="*/ 56 w 72"/>
                <a:gd name="T21" fmla="*/ 20 h 53"/>
                <a:gd name="T22" fmla="*/ 72 w 72"/>
                <a:gd name="T23" fmla="*/ 41 h 53"/>
                <a:gd name="T24" fmla="*/ 72 w 72"/>
                <a:gd name="T25" fmla="*/ 47 h 53"/>
                <a:gd name="T26" fmla="*/ 66 w 72"/>
                <a:gd name="T2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3">
                  <a:moveTo>
                    <a:pt x="66" y="53"/>
                  </a:moveTo>
                  <a:cubicBezTo>
                    <a:pt x="0" y="53"/>
                    <a:pt x="0" y="53"/>
                    <a:pt x="0" y="53"/>
                  </a:cubicBezTo>
                  <a:cubicBezTo>
                    <a:pt x="0" y="41"/>
                    <a:pt x="0" y="41"/>
                    <a:pt x="0" y="41"/>
                  </a:cubicBezTo>
                  <a:cubicBezTo>
                    <a:pt x="60" y="41"/>
                    <a:pt x="60" y="41"/>
                    <a:pt x="60" y="41"/>
                  </a:cubicBezTo>
                  <a:cubicBezTo>
                    <a:pt x="60" y="37"/>
                    <a:pt x="56" y="32"/>
                    <a:pt x="52" y="31"/>
                  </a:cubicBezTo>
                  <a:cubicBezTo>
                    <a:pt x="22" y="22"/>
                    <a:pt x="22" y="22"/>
                    <a:pt x="22" y="22"/>
                  </a:cubicBezTo>
                  <a:cubicBezTo>
                    <a:pt x="19" y="22"/>
                    <a:pt x="18" y="19"/>
                    <a:pt x="18" y="17"/>
                  </a:cubicBezTo>
                  <a:cubicBezTo>
                    <a:pt x="18" y="0"/>
                    <a:pt x="18" y="0"/>
                    <a:pt x="18" y="0"/>
                  </a:cubicBezTo>
                  <a:cubicBezTo>
                    <a:pt x="30" y="0"/>
                    <a:pt x="30" y="0"/>
                    <a:pt x="30" y="0"/>
                  </a:cubicBezTo>
                  <a:cubicBezTo>
                    <a:pt x="30" y="12"/>
                    <a:pt x="30" y="12"/>
                    <a:pt x="30" y="12"/>
                  </a:cubicBezTo>
                  <a:cubicBezTo>
                    <a:pt x="56" y="20"/>
                    <a:pt x="56" y="20"/>
                    <a:pt x="56" y="20"/>
                  </a:cubicBezTo>
                  <a:cubicBezTo>
                    <a:pt x="65" y="22"/>
                    <a:pt x="72" y="31"/>
                    <a:pt x="72" y="41"/>
                  </a:cubicBezTo>
                  <a:cubicBezTo>
                    <a:pt x="72" y="47"/>
                    <a:pt x="72" y="47"/>
                    <a:pt x="72" y="47"/>
                  </a:cubicBezTo>
                  <a:cubicBezTo>
                    <a:pt x="72" y="50"/>
                    <a:pt x="69" y="53"/>
                    <a:pt x="6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21">
              <a:extLst>
                <a:ext uri="{FF2B5EF4-FFF2-40B4-BE49-F238E27FC236}">
                  <a16:creationId xmlns:a16="http://schemas.microsoft.com/office/drawing/2014/main" id="{0D9758F1-4F97-4748-8F2A-BABBEEE926A3}"/>
                </a:ext>
              </a:extLst>
            </p:cNvPr>
            <p:cNvSpPr>
              <a:spLocks noEditPoints="1"/>
            </p:cNvSpPr>
            <p:nvPr/>
          </p:nvSpPr>
          <p:spPr bwMode="auto">
            <a:xfrm>
              <a:off x="2861" y="663"/>
              <a:ext cx="128" cy="134"/>
            </a:xfrm>
            <a:custGeom>
              <a:avLst/>
              <a:gdLst>
                <a:gd name="T0" fmla="*/ 42 w 84"/>
                <a:gd name="T1" fmla="*/ 90 h 90"/>
                <a:gd name="T2" fmla="*/ 0 w 84"/>
                <a:gd name="T3" fmla="*/ 45 h 90"/>
                <a:gd name="T4" fmla="*/ 42 w 84"/>
                <a:gd name="T5" fmla="*/ 0 h 90"/>
                <a:gd name="T6" fmla="*/ 84 w 84"/>
                <a:gd name="T7" fmla="*/ 45 h 90"/>
                <a:gd name="T8" fmla="*/ 42 w 84"/>
                <a:gd name="T9" fmla="*/ 90 h 90"/>
                <a:gd name="T10" fmla="*/ 42 w 84"/>
                <a:gd name="T11" fmla="*/ 12 h 90"/>
                <a:gd name="T12" fmla="*/ 12 w 84"/>
                <a:gd name="T13" fmla="*/ 45 h 90"/>
                <a:gd name="T14" fmla="*/ 42 w 84"/>
                <a:gd name="T15" fmla="*/ 78 h 90"/>
                <a:gd name="T16" fmla="*/ 72 w 84"/>
                <a:gd name="T17" fmla="*/ 45 h 90"/>
                <a:gd name="T18" fmla="*/ 42 w 84"/>
                <a:gd name="T19"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90">
                  <a:moveTo>
                    <a:pt x="42" y="90"/>
                  </a:moveTo>
                  <a:cubicBezTo>
                    <a:pt x="18" y="90"/>
                    <a:pt x="0" y="70"/>
                    <a:pt x="0" y="45"/>
                  </a:cubicBezTo>
                  <a:cubicBezTo>
                    <a:pt x="0" y="20"/>
                    <a:pt x="18" y="0"/>
                    <a:pt x="42" y="0"/>
                  </a:cubicBezTo>
                  <a:cubicBezTo>
                    <a:pt x="65" y="0"/>
                    <a:pt x="84" y="20"/>
                    <a:pt x="84" y="45"/>
                  </a:cubicBezTo>
                  <a:cubicBezTo>
                    <a:pt x="84" y="70"/>
                    <a:pt x="65" y="90"/>
                    <a:pt x="42" y="90"/>
                  </a:cubicBezTo>
                  <a:close/>
                  <a:moveTo>
                    <a:pt x="42" y="12"/>
                  </a:moveTo>
                  <a:cubicBezTo>
                    <a:pt x="25" y="12"/>
                    <a:pt x="12" y="27"/>
                    <a:pt x="12" y="45"/>
                  </a:cubicBezTo>
                  <a:cubicBezTo>
                    <a:pt x="12" y="63"/>
                    <a:pt x="25" y="78"/>
                    <a:pt x="42" y="78"/>
                  </a:cubicBezTo>
                  <a:cubicBezTo>
                    <a:pt x="58" y="78"/>
                    <a:pt x="72" y="63"/>
                    <a:pt x="72" y="45"/>
                  </a:cubicBezTo>
                  <a:cubicBezTo>
                    <a:pt x="72" y="27"/>
                    <a:pt x="58"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22">
              <a:extLst>
                <a:ext uri="{FF2B5EF4-FFF2-40B4-BE49-F238E27FC236}">
                  <a16:creationId xmlns:a16="http://schemas.microsoft.com/office/drawing/2014/main" id="{0A9118D2-2D45-4A61-8936-EC2BD18A2831}"/>
                </a:ext>
              </a:extLst>
            </p:cNvPr>
            <p:cNvSpPr>
              <a:spLocks/>
            </p:cNvSpPr>
            <p:nvPr/>
          </p:nvSpPr>
          <p:spPr bwMode="auto">
            <a:xfrm>
              <a:off x="2865" y="700"/>
              <a:ext cx="120" cy="38"/>
            </a:xfrm>
            <a:custGeom>
              <a:avLst/>
              <a:gdLst>
                <a:gd name="T0" fmla="*/ 63 w 78"/>
                <a:gd name="T1" fmla="*/ 23 h 25"/>
                <a:gd name="T2" fmla="*/ 59 w 78"/>
                <a:gd name="T3" fmla="*/ 23 h 25"/>
                <a:gd name="T4" fmla="*/ 44 w 78"/>
                <a:gd name="T5" fmla="*/ 15 h 25"/>
                <a:gd name="T6" fmla="*/ 0 w 78"/>
                <a:gd name="T7" fmla="*/ 17 h 25"/>
                <a:gd name="T8" fmla="*/ 7 w 78"/>
                <a:gd name="T9" fmla="*/ 7 h 25"/>
                <a:gd name="T10" fmla="*/ 40 w 78"/>
                <a:gd name="T11" fmla="*/ 2 h 25"/>
                <a:gd name="T12" fmla="*/ 46 w 78"/>
                <a:gd name="T13" fmla="*/ 1 h 25"/>
                <a:gd name="T14" fmla="*/ 50 w 78"/>
                <a:gd name="T15" fmla="*/ 4 h 25"/>
                <a:gd name="T16" fmla="*/ 60 w 78"/>
                <a:gd name="T17" fmla="*/ 11 h 25"/>
                <a:gd name="T18" fmla="*/ 70 w 78"/>
                <a:gd name="T19" fmla="*/ 9 h 25"/>
                <a:gd name="T20" fmla="*/ 78 w 78"/>
                <a:gd name="T21" fmla="*/ 17 h 25"/>
                <a:gd name="T22" fmla="*/ 63 w 78"/>
                <a:gd name="T2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25">
                  <a:moveTo>
                    <a:pt x="63" y="23"/>
                  </a:moveTo>
                  <a:cubicBezTo>
                    <a:pt x="61" y="23"/>
                    <a:pt x="60" y="23"/>
                    <a:pt x="59" y="23"/>
                  </a:cubicBezTo>
                  <a:cubicBezTo>
                    <a:pt x="53" y="22"/>
                    <a:pt x="48" y="19"/>
                    <a:pt x="44" y="15"/>
                  </a:cubicBezTo>
                  <a:cubicBezTo>
                    <a:pt x="30" y="25"/>
                    <a:pt x="11" y="24"/>
                    <a:pt x="0" y="17"/>
                  </a:cubicBezTo>
                  <a:cubicBezTo>
                    <a:pt x="7" y="7"/>
                    <a:pt x="7" y="7"/>
                    <a:pt x="7" y="7"/>
                  </a:cubicBezTo>
                  <a:cubicBezTo>
                    <a:pt x="14" y="12"/>
                    <a:pt x="30" y="13"/>
                    <a:pt x="40" y="2"/>
                  </a:cubicBezTo>
                  <a:cubicBezTo>
                    <a:pt x="42" y="1"/>
                    <a:pt x="44" y="0"/>
                    <a:pt x="46" y="1"/>
                  </a:cubicBezTo>
                  <a:cubicBezTo>
                    <a:pt x="47" y="1"/>
                    <a:pt x="49" y="2"/>
                    <a:pt x="50" y="4"/>
                  </a:cubicBezTo>
                  <a:cubicBezTo>
                    <a:pt x="53" y="9"/>
                    <a:pt x="58" y="10"/>
                    <a:pt x="60" y="11"/>
                  </a:cubicBezTo>
                  <a:cubicBezTo>
                    <a:pt x="65" y="11"/>
                    <a:pt x="68" y="10"/>
                    <a:pt x="70" y="9"/>
                  </a:cubicBezTo>
                  <a:cubicBezTo>
                    <a:pt x="78" y="17"/>
                    <a:pt x="78" y="17"/>
                    <a:pt x="78" y="17"/>
                  </a:cubicBezTo>
                  <a:cubicBezTo>
                    <a:pt x="75" y="21"/>
                    <a:pt x="69" y="23"/>
                    <a:pt x="6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23">
              <a:extLst>
                <a:ext uri="{FF2B5EF4-FFF2-40B4-BE49-F238E27FC236}">
                  <a16:creationId xmlns:a16="http://schemas.microsoft.com/office/drawing/2014/main" id="{D39B01FA-07EE-4EAB-81DC-E18F75AEE805}"/>
                </a:ext>
              </a:extLst>
            </p:cNvPr>
            <p:cNvSpPr>
              <a:spLocks/>
            </p:cNvSpPr>
            <p:nvPr/>
          </p:nvSpPr>
          <p:spPr bwMode="auto">
            <a:xfrm>
              <a:off x="2705" y="1014"/>
              <a:ext cx="110" cy="79"/>
            </a:xfrm>
            <a:custGeom>
              <a:avLst/>
              <a:gdLst>
                <a:gd name="T0" fmla="*/ 72 w 72"/>
                <a:gd name="T1" fmla="*/ 53 h 53"/>
                <a:gd name="T2" fmla="*/ 6 w 72"/>
                <a:gd name="T3" fmla="*/ 53 h 53"/>
                <a:gd name="T4" fmla="*/ 0 w 72"/>
                <a:gd name="T5" fmla="*/ 47 h 53"/>
                <a:gd name="T6" fmla="*/ 0 w 72"/>
                <a:gd name="T7" fmla="*/ 41 h 53"/>
                <a:gd name="T8" fmla="*/ 16 w 72"/>
                <a:gd name="T9" fmla="*/ 20 h 53"/>
                <a:gd name="T10" fmla="*/ 42 w 72"/>
                <a:gd name="T11" fmla="*/ 12 h 53"/>
                <a:gd name="T12" fmla="*/ 42 w 72"/>
                <a:gd name="T13" fmla="*/ 0 h 53"/>
                <a:gd name="T14" fmla="*/ 54 w 72"/>
                <a:gd name="T15" fmla="*/ 0 h 53"/>
                <a:gd name="T16" fmla="*/ 54 w 72"/>
                <a:gd name="T17" fmla="*/ 17 h 53"/>
                <a:gd name="T18" fmla="*/ 49 w 72"/>
                <a:gd name="T19" fmla="*/ 22 h 53"/>
                <a:gd name="T20" fmla="*/ 19 w 72"/>
                <a:gd name="T21" fmla="*/ 31 h 53"/>
                <a:gd name="T22" fmla="*/ 12 w 72"/>
                <a:gd name="T23" fmla="*/ 41 h 53"/>
                <a:gd name="T24" fmla="*/ 72 w 72"/>
                <a:gd name="T25" fmla="*/ 41 h 53"/>
                <a:gd name="T26" fmla="*/ 72 w 72"/>
                <a:gd name="T2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3">
                  <a:moveTo>
                    <a:pt x="72" y="53"/>
                  </a:moveTo>
                  <a:cubicBezTo>
                    <a:pt x="6" y="53"/>
                    <a:pt x="6" y="53"/>
                    <a:pt x="6" y="53"/>
                  </a:cubicBezTo>
                  <a:cubicBezTo>
                    <a:pt x="2" y="53"/>
                    <a:pt x="0" y="50"/>
                    <a:pt x="0" y="47"/>
                  </a:cubicBezTo>
                  <a:cubicBezTo>
                    <a:pt x="0" y="41"/>
                    <a:pt x="0" y="41"/>
                    <a:pt x="0" y="41"/>
                  </a:cubicBezTo>
                  <a:cubicBezTo>
                    <a:pt x="0" y="31"/>
                    <a:pt x="7" y="22"/>
                    <a:pt x="16" y="20"/>
                  </a:cubicBezTo>
                  <a:cubicBezTo>
                    <a:pt x="42" y="12"/>
                    <a:pt x="42" y="12"/>
                    <a:pt x="42" y="12"/>
                  </a:cubicBezTo>
                  <a:cubicBezTo>
                    <a:pt x="42" y="0"/>
                    <a:pt x="42" y="0"/>
                    <a:pt x="42" y="0"/>
                  </a:cubicBezTo>
                  <a:cubicBezTo>
                    <a:pt x="54" y="0"/>
                    <a:pt x="54" y="0"/>
                    <a:pt x="54" y="0"/>
                  </a:cubicBezTo>
                  <a:cubicBezTo>
                    <a:pt x="54" y="17"/>
                    <a:pt x="54" y="17"/>
                    <a:pt x="54" y="17"/>
                  </a:cubicBezTo>
                  <a:cubicBezTo>
                    <a:pt x="54" y="19"/>
                    <a:pt x="52" y="22"/>
                    <a:pt x="49" y="22"/>
                  </a:cubicBezTo>
                  <a:cubicBezTo>
                    <a:pt x="19" y="31"/>
                    <a:pt x="19" y="31"/>
                    <a:pt x="19" y="31"/>
                  </a:cubicBezTo>
                  <a:cubicBezTo>
                    <a:pt x="15" y="32"/>
                    <a:pt x="12" y="37"/>
                    <a:pt x="12" y="41"/>
                  </a:cubicBezTo>
                  <a:cubicBezTo>
                    <a:pt x="72" y="41"/>
                    <a:pt x="72" y="41"/>
                    <a:pt x="72" y="41"/>
                  </a:cubicBezTo>
                  <a:lnTo>
                    <a:pt x="72"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24">
              <a:extLst>
                <a:ext uri="{FF2B5EF4-FFF2-40B4-BE49-F238E27FC236}">
                  <a16:creationId xmlns:a16="http://schemas.microsoft.com/office/drawing/2014/main" id="{7FD99374-59E2-4FC6-99A4-2D833449D1E0}"/>
                </a:ext>
              </a:extLst>
            </p:cNvPr>
            <p:cNvSpPr>
              <a:spLocks/>
            </p:cNvSpPr>
            <p:nvPr/>
          </p:nvSpPr>
          <p:spPr bwMode="auto">
            <a:xfrm>
              <a:off x="2796" y="1014"/>
              <a:ext cx="111" cy="79"/>
            </a:xfrm>
            <a:custGeom>
              <a:avLst/>
              <a:gdLst>
                <a:gd name="T0" fmla="*/ 66 w 72"/>
                <a:gd name="T1" fmla="*/ 53 h 53"/>
                <a:gd name="T2" fmla="*/ 0 w 72"/>
                <a:gd name="T3" fmla="*/ 53 h 53"/>
                <a:gd name="T4" fmla="*/ 0 w 72"/>
                <a:gd name="T5" fmla="*/ 41 h 53"/>
                <a:gd name="T6" fmla="*/ 60 w 72"/>
                <a:gd name="T7" fmla="*/ 41 h 53"/>
                <a:gd name="T8" fmla="*/ 52 w 72"/>
                <a:gd name="T9" fmla="*/ 31 h 53"/>
                <a:gd name="T10" fmla="*/ 22 w 72"/>
                <a:gd name="T11" fmla="*/ 22 h 53"/>
                <a:gd name="T12" fmla="*/ 18 w 72"/>
                <a:gd name="T13" fmla="*/ 17 h 53"/>
                <a:gd name="T14" fmla="*/ 18 w 72"/>
                <a:gd name="T15" fmla="*/ 0 h 53"/>
                <a:gd name="T16" fmla="*/ 30 w 72"/>
                <a:gd name="T17" fmla="*/ 0 h 53"/>
                <a:gd name="T18" fmla="*/ 30 w 72"/>
                <a:gd name="T19" fmla="*/ 12 h 53"/>
                <a:gd name="T20" fmla="*/ 56 w 72"/>
                <a:gd name="T21" fmla="*/ 20 h 53"/>
                <a:gd name="T22" fmla="*/ 72 w 72"/>
                <a:gd name="T23" fmla="*/ 41 h 53"/>
                <a:gd name="T24" fmla="*/ 72 w 72"/>
                <a:gd name="T25" fmla="*/ 47 h 53"/>
                <a:gd name="T26" fmla="*/ 66 w 72"/>
                <a:gd name="T2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3">
                  <a:moveTo>
                    <a:pt x="66" y="53"/>
                  </a:moveTo>
                  <a:cubicBezTo>
                    <a:pt x="0" y="53"/>
                    <a:pt x="0" y="53"/>
                    <a:pt x="0" y="53"/>
                  </a:cubicBezTo>
                  <a:cubicBezTo>
                    <a:pt x="0" y="41"/>
                    <a:pt x="0" y="41"/>
                    <a:pt x="0" y="41"/>
                  </a:cubicBezTo>
                  <a:cubicBezTo>
                    <a:pt x="60" y="41"/>
                    <a:pt x="60" y="41"/>
                    <a:pt x="60" y="41"/>
                  </a:cubicBezTo>
                  <a:cubicBezTo>
                    <a:pt x="60" y="37"/>
                    <a:pt x="56" y="32"/>
                    <a:pt x="52" y="31"/>
                  </a:cubicBezTo>
                  <a:cubicBezTo>
                    <a:pt x="22" y="22"/>
                    <a:pt x="22" y="22"/>
                    <a:pt x="22" y="22"/>
                  </a:cubicBezTo>
                  <a:cubicBezTo>
                    <a:pt x="19" y="22"/>
                    <a:pt x="18" y="19"/>
                    <a:pt x="18" y="17"/>
                  </a:cubicBezTo>
                  <a:cubicBezTo>
                    <a:pt x="18" y="0"/>
                    <a:pt x="18" y="0"/>
                    <a:pt x="18" y="0"/>
                  </a:cubicBezTo>
                  <a:cubicBezTo>
                    <a:pt x="30" y="0"/>
                    <a:pt x="30" y="0"/>
                    <a:pt x="30" y="0"/>
                  </a:cubicBezTo>
                  <a:cubicBezTo>
                    <a:pt x="30" y="12"/>
                    <a:pt x="30" y="12"/>
                    <a:pt x="30" y="12"/>
                  </a:cubicBezTo>
                  <a:cubicBezTo>
                    <a:pt x="56" y="20"/>
                    <a:pt x="56" y="20"/>
                    <a:pt x="56" y="20"/>
                  </a:cubicBezTo>
                  <a:cubicBezTo>
                    <a:pt x="65" y="22"/>
                    <a:pt x="72" y="31"/>
                    <a:pt x="72" y="41"/>
                  </a:cubicBezTo>
                  <a:cubicBezTo>
                    <a:pt x="72" y="47"/>
                    <a:pt x="72" y="47"/>
                    <a:pt x="72" y="47"/>
                  </a:cubicBezTo>
                  <a:cubicBezTo>
                    <a:pt x="72" y="50"/>
                    <a:pt x="69" y="53"/>
                    <a:pt x="6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25">
              <a:extLst>
                <a:ext uri="{FF2B5EF4-FFF2-40B4-BE49-F238E27FC236}">
                  <a16:creationId xmlns:a16="http://schemas.microsoft.com/office/drawing/2014/main" id="{4FF6D502-A15A-4D83-A8CB-0C838A5A748A}"/>
                </a:ext>
              </a:extLst>
            </p:cNvPr>
            <p:cNvSpPr>
              <a:spLocks noEditPoints="1"/>
            </p:cNvSpPr>
            <p:nvPr/>
          </p:nvSpPr>
          <p:spPr bwMode="auto">
            <a:xfrm>
              <a:off x="2741" y="896"/>
              <a:ext cx="129" cy="134"/>
            </a:xfrm>
            <a:custGeom>
              <a:avLst/>
              <a:gdLst>
                <a:gd name="T0" fmla="*/ 42 w 84"/>
                <a:gd name="T1" fmla="*/ 90 h 90"/>
                <a:gd name="T2" fmla="*/ 0 w 84"/>
                <a:gd name="T3" fmla="*/ 45 h 90"/>
                <a:gd name="T4" fmla="*/ 42 w 84"/>
                <a:gd name="T5" fmla="*/ 0 h 90"/>
                <a:gd name="T6" fmla="*/ 84 w 84"/>
                <a:gd name="T7" fmla="*/ 45 h 90"/>
                <a:gd name="T8" fmla="*/ 42 w 84"/>
                <a:gd name="T9" fmla="*/ 90 h 90"/>
                <a:gd name="T10" fmla="*/ 42 w 84"/>
                <a:gd name="T11" fmla="*/ 12 h 90"/>
                <a:gd name="T12" fmla="*/ 12 w 84"/>
                <a:gd name="T13" fmla="*/ 45 h 90"/>
                <a:gd name="T14" fmla="*/ 42 w 84"/>
                <a:gd name="T15" fmla="*/ 78 h 90"/>
                <a:gd name="T16" fmla="*/ 72 w 84"/>
                <a:gd name="T17" fmla="*/ 45 h 90"/>
                <a:gd name="T18" fmla="*/ 42 w 84"/>
                <a:gd name="T19"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90">
                  <a:moveTo>
                    <a:pt x="42" y="90"/>
                  </a:moveTo>
                  <a:cubicBezTo>
                    <a:pt x="18" y="90"/>
                    <a:pt x="0" y="70"/>
                    <a:pt x="0" y="45"/>
                  </a:cubicBezTo>
                  <a:cubicBezTo>
                    <a:pt x="0" y="20"/>
                    <a:pt x="18" y="0"/>
                    <a:pt x="42" y="0"/>
                  </a:cubicBezTo>
                  <a:cubicBezTo>
                    <a:pt x="65" y="0"/>
                    <a:pt x="84" y="20"/>
                    <a:pt x="84" y="45"/>
                  </a:cubicBezTo>
                  <a:cubicBezTo>
                    <a:pt x="84" y="70"/>
                    <a:pt x="65" y="90"/>
                    <a:pt x="42" y="90"/>
                  </a:cubicBezTo>
                  <a:close/>
                  <a:moveTo>
                    <a:pt x="42" y="12"/>
                  </a:moveTo>
                  <a:cubicBezTo>
                    <a:pt x="25" y="12"/>
                    <a:pt x="12" y="27"/>
                    <a:pt x="12" y="45"/>
                  </a:cubicBezTo>
                  <a:cubicBezTo>
                    <a:pt x="12" y="63"/>
                    <a:pt x="25" y="78"/>
                    <a:pt x="42" y="78"/>
                  </a:cubicBezTo>
                  <a:cubicBezTo>
                    <a:pt x="58" y="78"/>
                    <a:pt x="72" y="63"/>
                    <a:pt x="72" y="45"/>
                  </a:cubicBezTo>
                  <a:cubicBezTo>
                    <a:pt x="72" y="27"/>
                    <a:pt x="58"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6">
              <a:extLst>
                <a:ext uri="{FF2B5EF4-FFF2-40B4-BE49-F238E27FC236}">
                  <a16:creationId xmlns:a16="http://schemas.microsoft.com/office/drawing/2014/main" id="{F62AA8E1-6257-4725-B961-80CD7DD55209}"/>
                </a:ext>
              </a:extLst>
            </p:cNvPr>
            <p:cNvSpPr>
              <a:spLocks/>
            </p:cNvSpPr>
            <p:nvPr/>
          </p:nvSpPr>
          <p:spPr bwMode="auto">
            <a:xfrm>
              <a:off x="2746" y="933"/>
              <a:ext cx="119" cy="38"/>
            </a:xfrm>
            <a:custGeom>
              <a:avLst/>
              <a:gdLst>
                <a:gd name="T0" fmla="*/ 62 w 78"/>
                <a:gd name="T1" fmla="*/ 23 h 25"/>
                <a:gd name="T2" fmla="*/ 58 w 78"/>
                <a:gd name="T3" fmla="*/ 22 h 25"/>
                <a:gd name="T4" fmla="*/ 44 w 78"/>
                <a:gd name="T5" fmla="*/ 15 h 25"/>
                <a:gd name="T6" fmla="*/ 0 w 78"/>
                <a:gd name="T7" fmla="*/ 17 h 25"/>
                <a:gd name="T8" fmla="*/ 7 w 78"/>
                <a:gd name="T9" fmla="*/ 7 h 25"/>
                <a:gd name="T10" fmla="*/ 40 w 78"/>
                <a:gd name="T11" fmla="*/ 2 h 25"/>
                <a:gd name="T12" fmla="*/ 46 w 78"/>
                <a:gd name="T13" fmla="*/ 1 h 25"/>
                <a:gd name="T14" fmla="*/ 50 w 78"/>
                <a:gd name="T15" fmla="*/ 4 h 25"/>
                <a:gd name="T16" fmla="*/ 60 w 78"/>
                <a:gd name="T17" fmla="*/ 10 h 25"/>
                <a:gd name="T18" fmla="*/ 70 w 78"/>
                <a:gd name="T19" fmla="*/ 8 h 25"/>
                <a:gd name="T20" fmla="*/ 78 w 78"/>
                <a:gd name="T21" fmla="*/ 17 h 25"/>
                <a:gd name="T22" fmla="*/ 62 w 78"/>
                <a:gd name="T2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25">
                  <a:moveTo>
                    <a:pt x="62" y="23"/>
                  </a:moveTo>
                  <a:cubicBezTo>
                    <a:pt x="61" y="23"/>
                    <a:pt x="60" y="23"/>
                    <a:pt x="58" y="22"/>
                  </a:cubicBezTo>
                  <a:cubicBezTo>
                    <a:pt x="53" y="21"/>
                    <a:pt x="47" y="19"/>
                    <a:pt x="44" y="15"/>
                  </a:cubicBezTo>
                  <a:cubicBezTo>
                    <a:pt x="30" y="25"/>
                    <a:pt x="11" y="24"/>
                    <a:pt x="0" y="17"/>
                  </a:cubicBezTo>
                  <a:cubicBezTo>
                    <a:pt x="7" y="7"/>
                    <a:pt x="7" y="7"/>
                    <a:pt x="7" y="7"/>
                  </a:cubicBezTo>
                  <a:cubicBezTo>
                    <a:pt x="14" y="12"/>
                    <a:pt x="30" y="13"/>
                    <a:pt x="40" y="2"/>
                  </a:cubicBezTo>
                  <a:cubicBezTo>
                    <a:pt x="42" y="1"/>
                    <a:pt x="44" y="0"/>
                    <a:pt x="46" y="1"/>
                  </a:cubicBezTo>
                  <a:cubicBezTo>
                    <a:pt x="47" y="1"/>
                    <a:pt x="49" y="2"/>
                    <a:pt x="50" y="4"/>
                  </a:cubicBezTo>
                  <a:cubicBezTo>
                    <a:pt x="53" y="9"/>
                    <a:pt x="57" y="10"/>
                    <a:pt x="60" y="10"/>
                  </a:cubicBezTo>
                  <a:cubicBezTo>
                    <a:pt x="64" y="11"/>
                    <a:pt x="68" y="10"/>
                    <a:pt x="70" y="8"/>
                  </a:cubicBezTo>
                  <a:cubicBezTo>
                    <a:pt x="78" y="17"/>
                    <a:pt x="78" y="17"/>
                    <a:pt x="78" y="17"/>
                  </a:cubicBezTo>
                  <a:cubicBezTo>
                    <a:pt x="75" y="21"/>
                    <a:pt x="69" y="23"/>
                    <a:pt x="6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7">
              <a:extLst>
                <a:ext uri="{FF2B5EF4-FFF2-40B4-BE49-F238E27FC236}">
                  <a16:creationId xmlns:a16="http://schemas.microsoft.com/office/drawing/2014/main" id="{AF5BC420-5E83-49DF-BB72-CA6E23BB4095}"/>
                </a:ext>
              </a:extLst>
            </p:cNvPr>
            <p:cNvSpPr>
              <a:spLocks/>
            </p:cNvSpPr>
            <p:nvPr/>
          </p:nvSpPr>
          <p:spPr bwMode="auto">
            <a:xfrm>
              <a:off x="2648" y="877"/>
              <a:ext cx="66" cy="64"/>
            </a:xfrm>
            <a:custGeom>
              <a:avLst/>
              <a:gdLst>
                <a:gd name="T0" fmla="*/ 37 w 43"/>
                <a:gd name="T1" fmla="*/ 43 h 43"/>
                <a:gd name="T2" fmla="*/ 32 w 43"/>
                <a:gd name="T3" fmla="*/ 41 h 43"/>
                <a:gd name="T4" fmla="*/ 2 w 43"/>
                <a:gd name="T5" fmla="*/ 11 h 43"/>
                <a:gd name="T6" fmla="*/ 2 w 43"/>
                <a:gd name="T7" fmla="*/ 2 h 43"/>
                <a:gd name="T8" fmla="*/ 11 w 43"/>
                <a:gd name="T9" fmla="*/ 2 h 43"/>
                <a:gd name="T10" fmla="*/ 41 w 43"/>
                <a:gd name="T11" fmla="*/ 32 h 43"/>
                <a:gd name="T12" fmla="*/ 41 w 43"/>
                <a:gd name="T13" fmla="*/ 41 h 43"/>
                <a:gd name="T14" fmla="*/ 37 w 4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37" y="43"/>
                  </a:moveTo>
                  <a:cubicBezTo>
                    <a:pt x="35" y="43"/>
                    <a:pt x="34" y="42"/>
                    <a:pt x="32" y="41"/>
                  </a:cubicBezTo>
                  <a:cubicBezTo>
                    <a:pt x="2" y="11"/>
                    <a:pt x="2" y="11"/>
                    <a:pt x="2" y="11"/>
                  </a:cubicBezTo>
                  <a:cubicBezTo>
                    <a:pt x="0" y="9"/>
                    <a:pt x="0" y="5"/>
                    <a:pt x="2" y="2"/>
                  </a:cubicBezTo>
                  <a:cubicBezTo>
                    <a:pt x="5" y="0"/>
                    <a:pt x="9" y="0"/>
                    <a:pt x="11" y="2"/>
                  </a:cubicBezTo>
                  <a:cubicBezTo>
                    <a:pt x="41" y="32"/>
                    <a:pt x="41" y="32"/>
                    <a:pt x="41" y="32"/>
                  </a:cubicBezTo>
                  <a:cubicBezTo>
                    <a:pt x="43" y="35"/>
                    <a:pt x="43" y="39"/>
                    <a:pt x="41" y="41"/>
                  </a:cubicBezTo>
                  <a:cubicBezTo>
                    <a:pt x="40" y="42"/>
                    <a:pt x="38" y="43"/>
                    <a:pt x="37"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8">
              <a:extLst>
                <a:ext uri="{FF2B5EF4-FFF2-40B4-BE49-F238E27FC236}">
                  <a16:creationId xmlns:a16="http://schemas.microsoft.com/office/drawing/2014/main" id="{0152C9A1-241C-498B-BD2E-A5A35917F072}"/>
                </a:ext>
              </a:extLst>
            </p:cNvPr>
            <p:cNvSpPr>
              <a:spLocks/>
            </p:cNvSpPr>
            <p:nvPr/>
          </p:nvSpPr>
          <p:spPr bwMode="auto">
            <a:xfrm>
              <a:off x="2896" y="877"/>
              <a:ext cx="66" cy="64"/>
            </a:xfrm>
            <a:custGeom>
              <a:avLst/>
              <a:gdLst>
                <a:gd name="T0" fmla="*/ 7 w 43"/>
                <a:gd name="T1" fmla="*/ 43 h 43"/>
                <a:gd name="T2" fmla="*/ 2 w 43"/>
                <a:gd name="T3" fmla="*/ 41 h 43"/>
                <a:gd name="T4" fmla="*/ 2 w 43"/>
                <a:gd name="T5" fmla="*/ 32 h 43"/>
                <a:gd name="T6" fmla="*/ 32 w 43"/>
                <a:gd name="T7" fmla="*/ 2 h 43"/>
                <a:gd name="T8" fmla="*/ 41 w 43"/>
                <a:gd name="T9" fmla="*/ 2 h 43"/>
                <a:gd name="T10" fmla="*/ 41 w 43"/>
                <a:gd name="T11" fmla="*/ 11 h 43"/>
                <a:gd name="T12" fmla="*/ 11 w 43"/>
                <a:gd name="T13" fmla="*/ 41 h 43"/>
                <a:gd name="T14" fmla="*/ 7 w 4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7" y="43"/>
                  </a:moveTo>
                  <a:cubicBezTo>
                    <a:pt x="5" y="43"/>
                    <a:pt x="4" y="42"/>
                    <a:pt x="2" y="41"/>
                  </a:cubicBezTo>
                  <a:cubicBezTo>
                    <a:pt x="0" y="39"/>
                    <a:pt x="0" y="35"/>
                    <a:pt x="2" y="32"/>
                  </a:cubicBezTo>
                  <a:cubicBezTo>
                    <a:pt x="32" y="2"/>
                    <a:pt x="32" y="2"/>
                    <a:pt x="32" y="2"/>
                  </a:cubicBezTo>
                  <a:cubicBezTo>
                    <a:pt x="35" y="0"/>
                    <a:pt x="39" y="0"/>
                    <a:pt x="41" y="2"/>
                  </a:cubicBezTo>
                  <a:cubicBezTo>
                    <a:pt x="43" y="5"/>
                    <a:pt x="43" y="9"/>
                    <a:pt x="41" y="11"/>
                  </a:cubicBezTo>
                  <a:cubicBezTo>
                    <a:pt x="11" y="41"/>
                    <a:pt x="11" y="41"/>
                    <a:pt x="11" y="41"/>
                  </a:cubicBezTo>
                  <a:cubicBezTo>
                    <a:pt x="10" y="42"/>
                    <a:pt x="8" y="43"/>
                    <a:pt x="7"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0" name="Group 155">
            <a:extLst>
              <a:ext uri="{FF2B5EF4-FFF2-40B4-BE49-F238E27FC236}">
                <a16:creationId xmlns:a16="http://schemas.microsoft.com/office/drawing/2014/main" id="{3D554087-00D3-4798-A4E0-B14E202956CA}"/>
              </a:ext>
            </a:extLst>
          </p:cNvPr>
          <p:cNvGrpSpPr>
            <a:grpSpLocks noChangeAspect="1"/>
          </p:cNvGrpSpPr>
          <p:nvPr/>
        </p:nvGrpSpPr>
        <p:grpSpPr bwMode="auto">
          <a:xfrm>
            <a:off x="7279376" y="4153207"/>
            <a:ext cx="682202" cy="680608"/>
            <a:chOff x="5507" y="2997"/>
            <a:chExt cx="428" cy="427"/>
          </a:xfrm>
          <a:solidFill>
            <a:schemeClr val="bg1"/>
          </a:solidFill>
        </p:grpSpPr>
        <p:sp>
          <p:nvSpPr>
            <p:cNvPr id="281" name="Freeform 156">
              <a:extLst>
                <a:ext uri="{FF2B5EF4-FFF2-40B4-BE49-F238E27FC236}">
                  <a16:creationId xmlns:a16="http://schemas.microsoft.com/office/drawing/2014/main" id="{04191CF0-0762-434E-B792-CCDD16C48EDA}"/>
                </a:ext>
              </a:extLst>
            </p:cNvPr>
            <p:cNvSpPr>
              <a:spLocks noEditPoints="1"/>
            </p:cNvSpPr>
            <p:nvPr/>
          </p:nvSpPr>
          <p:spPr bwMode="auto">
            <a:xfrm>
              <a:off x="5613" y="3104"/>
              <a:ext cx="214" cy="213"/>
            </a:xfrm>
            <a:custGeom>
              <a:avLst/>
              <a:gdLst>
                <a:gd name="T0" fmla="*/ 138 w 144"/>
                <a:gd name="T1" fmla="*/ 144 h 144"/>
                <a:gd name="T2" fmla="*/ 6 w 144"/>
                <a:gd name="T3" fmla="*/ 144 h 144"/>
                <a:gd name="T4" fmla="*/ 0 w 144"/>
                <a:gd name="T5" fmla="*/ 138 h 144"/>
                <a:gd name="T6" fmla="*/ 0 w 144"/>
                <a:gd name="T7" fmla="*/ 6 h 144"/>
                <a:gd name="T8" fmla="*/ 6 w 144"/>
                <a:gd name="T9" fmla="*/ 0 h 144"/>
                <a:gd name="T10" fmla="*/ 138 w 144"/>
                <a:gd name="T11" fmla="*/ 0 h 144"/>
                <a:gd name="T12" fmla="*/ 144 w 144"/>
                <a:gd name="T13" fmla="*/ 6 h 144"/>
                <a:gd name="T14" fmla="*/ 144 w 144"/>
                <a:gd name="T15" fmla="*/ 138 h 144"/>
                <a:gd name="T16" fmla="*/ 138 w 144"/>
                <a:gd name="T17" fmla="*/ 144 h 144"/>
                <a:gd name="T18" fmla="*/ 12 w 144"/>
                <a:gd name="T19" fmla="*/ 132 h 144"/>
                <a:gd name="T20" fmla="*/ 132 w 144"/>
                <a:gd name="T21" fmla="*/ 132 h 144"/>
                <a:gd name="T22" fmla="*/ 132 w 144"/>
                <a:gd name="T23" fmla="*/ 12 h 144"/>
                <a:gd name="T24" fmla="*/ 12 w 144"/>
                <a:gd name="T25" fmla="*/ 12 h 144"/>
                <a:gd name="T26" fmla="*/ 12 w 144"/>
                <a:gd name="T27"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144">
                  <a:moveTo>
                    <a:pt x="138" y="144"/>
                  </a:moveTo>
                  <a:cubicBezTo>
                    <a:pt x="6" y="144"/>
                    <a:pt x="6" y="144"/>
                    <a:pt x="6" y="144"/>
                  </a:cubicBezTo>
                  <a:cubicBezTo>
                    <a:pt x="3" y="144"/>
                    <a:pt x="0" y="142"/>
                    <a:pt x="0" y="138"/>
                  </a:cubicBezTo>
                  <a:cubicBezTo>
                    <a:pt x="0" y="6"/>
                    <a:pt x="0" y="6"/>
                    <a:pt x="0" y="6"/>
                  </a:cubicBezTo>
                  <a:cubicBezTo>
                    <a:pt x="0" y="3"/>
                    <a:pt x="3" y="0"/>
                    <a:pt x="6" y="0"/>
                  </a:cubicBezTo>
                  <a:cubicBezTo>
                    <a:pt x="138" y="0"/>
                    <a:pt x="138" y="0"/>
                    <a:pt x="138" y="0"/>
                  </a:cubicBezTo>
                  <a:cubicBezTo>
                    <a:pt x="142" y="0"/>
                    <a:pt x="144" y="3"/>
                    <a:pt x="144" y="6"/>
                  </a:cubicBezTo>
                  <a:cubicBezTo>
                    <a:pt x="144" y="138"/>
                    <a:pt x="144" y="138"/>
                    <a:pt x="144" y="138"/>
                  </a:cubicBezTo>
                  <a:cubicBezTo>
                    <a:pt x="144" y="142"/>
                    <a:pt x="142" y="144"/>
                    <a:pt x="138" y="144"/>
                  </a:cubicBezTo>
                  <a:close/>
                  <a:moveTo>
                    <a:pt x="12" y="132"/>
                  </a:moveTo>
                  <a:cubicBezTo>
                    <a:pt x="132" y="132"/>
                    <a:pt x="132" y="132"/>
                    <a:pt x="132" y="132"/>
                  </a:cubicBezTo>
                  <a:cubicBezTo>
                    <a:pt x="132" y="12"/>
                    <a:pt x="132" y="12"/>
                    <a:pt x="132" y="12"/>
                  </a:cubicBezTo>
                  <a:cubicBezTo>
                    <a:pt x="12" y="12"/>
                    <a:pt x="12" y="12"/>
                    <a:pt x="12" y="12"/>
                  </a:cubicBezTo>
                  <a:lnTo>
                    <a:pt x="12"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82" name="Freeform 157">
              <a:extLst>
                <a:ext uri="{FF2B5EF4-FFF2-40B4-BE49-F238E27FC236}">
                  <a16:creationId xmlns:a16="http://schemas.microsoft.com/office/drawing/2014/main" id="{4D5E0614-ADEC-48DF-AC76-2F21C8ED6D03}"/>
                </a:ext>
              </a:extLst>
            </p:cNvPr>
            <p:cNvSpPr>
              <a:spLocks/>
            </p:cNvSpPr>
            <p:nvPr/>
          </p:nvSpPr>
          <p:spPr bwMode="auto">
            <a:xfrm>
              <a:off x="5844" y="2997"/>
              <a:ext cx="91" cy="89"/>
            </a:xfrm>
            <a:custGeom>
              <a:avLst/>
              <a:gdLst>
                <a:gd name="T0" fmla="*/ 6 w 61"/>
                <a:gd name="T1" fmla="*/ 60 h 60"/>
                <a:gd name="T2" fmla="*/ 2 w 61"/>
                <a:gd name="T3" fmla="*/ 59 h 60"/>
                <a:gd name="T4" fmla="*/ 2 w 61"/>
                <a:gd name="T5" fmla="*/ 50 h 60"/>
                <a:gd name="T6" fmla="*/ 50 w 61"/>
                <a:gd name="T7" fmla="*/ 2 h 60"/>
                <a:gd name="T8" fmla="*/ 58 w 61"/>
                <a:gd name="T9" fmla="*/ 2 h 60"/>
                <a:gd name="T10" fmla="*/ 58 w 61"/>
                <a:gd name="T11" fmla="*/ 11 h 60"/>
                <a:gd name="T12" fmla="*/ 10 w 61"/>
                <a:gd name="T13" fmla="*/ 59 h 60"/>
                <a:gd name="T14" fmla="*/ 6 w 61"/>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0">
                  <a:moveTo>
                    <a:pt x="6" y="60"/>
                  </a:moveTo>
                  <a:cubicBezTo>
                    <a:pt x="5" y="60"/>
                    <a:pt x="3" y="60"/>
                    <a:pt x="2" y="59"/>
                  </a:cubicBezTo>
                  <a:cubicBezTo>
                    <a:pt x="0" y="56"/>
                    <a:pt x="0" y="53"/>
                    <a:pt x="2" y="50"/>
                  </a:cubicBezTo>
                  <a:cubicBezTo>
                    <a:pt x="50" y="2"/>
                    <a:pt x="50" y="2"/>
                    <a:pt x="50" y="2"/>
                  </a:cubicBezTo>
                  <a:cubicBezTo>
                    <a:pt x="52" y="0"/>
                    <a:pt x="56" y="0"/>
                    <a:pt x="58" y="2"/>
                  </a:cubicBezTo>
                  <a:cubicBezTo>
                    <a:pt x="61" y="5"/>
                    <a:pt x="61" y="8"/>
                    <a:pt x="58" y="11"/>
                  </a:cubicBezTo>
                  <a:cubicBezTo>
                    <a:pt x="10" y="59"/>
                    <a:pt x="10" y="59"/>
                    <a:pt x="10" y="59"/>
                  </a:cubicBezTo>
                  <a:cubicBezTo>
                    <a:pt x="9" y="60"/>
                    <a:pt x="8" y="60"/>
                    <a:pt x="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83" name="Freeform 158">
              <a:extLst>
                <a:ext uri="{FF2B5EF4-FFF2-40B4-BE49-F238E27FC236}">
                  <a16:creationId xmlns:a16="http://schemas.microsoft.com/office/drawing/2014/main" id="{43D0D6AB-B13D-4EA4-9417-6A6178BDD5F4}"/>
                </a:ext>
              </a:extLst>
            </p:cNvPr>
            <p:cNvSpPr>
              <a:spLocks/>
            </p:cNvSpPr>
            <p:nvPr/>
          </p:nvSpPr>
          <p:spPr bwMode="auto">
            <a:xfrm>
              <a:off x="5507" y="3335"/>
              <a:ext cx="90" cy="89"/>
            </a:xfrm>
            <a:custGeom>
              <a:avLst/>
              <a:gdLst>
                <a:gd name="T0" fmla="*/ 6 w 61"/>
                <a:gd name="T1" fmla="*/ 60 h 60"/>
                <a:gd name="T2" fmla="*/ 2 w 61"/>
                <a:gd name="T3" fmla="*/ 59 h 60"/>
                <a:gd name="T4" fmla="*/ 2 w 61"/>
                <a:gd name="T5" fmla="*/ 50 h 60"/>
                <a:gd name="T6" fmla="*/ 50 w 61"/>
                <a:gd name="T7" fmla="*/ 2 h 60"/>
                <a:gd name="T8" fmla="*/ 58 w 61"/>
                <a:gd name="T9" fmla="*/ 2 h 60"/>
                <a:gd name="T10" fmla="*/ 58 w 61"/>
                <a:gd name="T11" fmla="*/ 11 h 60"/>
                <a:gd name="T12" fmla="*/ 10 w 61"/>
                <a:gd name="T13" fmla="*/ 59 h 60"/>
                <a:gd name="T14" fmla="*/ 6 w 61"/>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0">
                  <a:moveTo>
                    <a:pt x="6" y="60"/>
                  </a:moveTo>
                  <a:cubicBezTo>
                    <a:pt x="5" y="60"/>
                    <a:pt x="3" y="60"/>
                    <a:pt x="2" y="59"/>
                  </a:cubicBezTo>
                  <a:cubicBezTo>
                    <a:pt x="0" y="56"/>
                    <a:pt x="0" y="53"/>
                    <a:pt x="2" y="50"/>
                  </a:cubicBezTo>
                  <a:cubicBezTo>
                    <a:pt x="50" y="2"/>
                    <a:pt x="50" y="2"/>
                    <a:pt x="50" y="2"/>
                  </a:cubicBezTo>
                  <a:cubicBezTo>
                    <a:pt x="52" y="0"/>
                    <a:pt x="56" y="0"/>
                    <a:pt x="58" y="2"/>
                  </a:cubicBezTo>
                  <a:cubicBezTo>
                    <a:pt x="61" y="5"/>
                    <a:pt x="61" y="8"/>
                    <a:pt x="58" y="11"/>
                  </a:cubicBezTo>
                  <a:cubicBezTo>
                    <a:pt x="10" y="59"/>
                    <a:pt x="10" y="59"/>
                    <a:pt x="10" y="59"/>
                  </a:cubicBezTo>
                  <a:cubicBezTo>
                    <a:pt x="9" y="60"/>
                    <a:pt x="8" y="60"/>
                    <a:pt x="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84" name="Freeform 159">
              <a:extLst>
                <a:ext uri="{FF2B5EF4-FFF2-40B4-BE49-F238E27FC236}">
                  <a16:creationId xmlns:a16="http://schemas.microsoft.com/office/drawing/2014/main" id="{D944BA7F-5EFA-4E67-BE5C-52356C9FC7D3}"/>
                </a:ext>
              </a:extLst>
            </p:cNvPr>
            <p:cNvSpPr>
              <a:spLocks/>
            </p:cNvSpPr>
            <p:nvPr/>
          </p:nvSpPr>
          <p:spPr bwMode="auto">
            <a:xfrm>
              <a:off x="5507" y="3317"/>
              <a:ext cx="106"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85" name="Freeform 160">
              <a:extLst>
                <a:ext uri="{FF2B5EF4-FFF2-40B4-BE49-F238E27FC236}">
                  <a16:creationId xmlns:a16="http://schemas.microsoft.com/office/drawing/2014/main" id="{05EAFB69-8AFD-41F5-A546-CF6EF511218D}"/>
                </a:ext>
              </a:extLst>
            </p:cNvPr>
            <p:cNvSpPr>
              <a:spLocks/>
            </p:cNvSpPr>
            <p:nvPr/>
          </p:nvSpPr>
          <p:spPr bwMode="auto">
            <a:xfrm>
              <a:off x="5827" y="2997"/>
              <a:ext cx="106" cy="107"/>
            </a:xfrm>
            <a:custGeom>
              <a:avLst/>
              <a:gdLst>
                <a:gd name="T0" fmla="*/ 66 w 72"/>
                <a:gd name="T1" fmla="*/ 72 h 72"/>
                <a:gd name="T2" fmla="*/ 60 w 72"/>
                <a:gd name="T3" fmla="*/ 66 h 72"/>
                <a:gd name="T4" fmla="*/ 60 w 72"/>
                <a:gd name="T5" fmla="*/ 12 h 72"/>
                <a:gd name="T6" fmla="*/ 6 w 72"/>
                <a:gd name="T7" fmla="*/ 12 h 72"/>
                <a:gd name="T8" fmla="*/ 0 w 72"/>
                <a:gd name="T9" fmla="*/ 6 h 72"/>
                <a:gd name="T10" fmla="*/ 6 w 72"/>
                <a:gd name="T11" fmla="*/ 0 h 72"/>
                <a:gd name="T12" fmla="*/ 66 w 72"/>
                <a:gd name="T13" fmla="*/ 0 h 72"/>
                <a:gd name="T14" fmla="*/ 72 w 72"/>
                <a:gd name="T15" fmla="*/ 6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3" y="72"/>
                    <a:pt x="60" y="70"/>
                    <a:pt x="60" y="66"/>
                  </a:cubicBezTo>
                  <a:cubicBezTo>
                    <a:pt x="60" y="12"/>
                    <a:pt x="60" y="12"/>
                    <a:pt x="60" y="12"/>
                  </a:cubicBezTo>
                  <a:cubicBezTo>
                    <a:pt x="6" y="12"/>
                    <a:pt x="6" y="12"/>
                    <a:pt x="6" y="12"/>
                  </a:cubicBezTo>
                  <a:cubicBezTo>
                    <a:pt x="3" y="12"/>
                    <a:pt x="0" y="10"/>
                    <a:pt x="0" y="6"/>
                  </a:cubicBezTo>
                  <a:cubicBezTo>
                    <a:pt x="0" y="3"/>
                    <a:pt x="3" y="0"/>
                    <a:pt x="6" y="0"/>
                  </a:cubicBezTo>
                  <a:cubicBezTo>
                    <a:pt x="66" y="0"/>
                    <a:pt x="66" y="0"/>
                    <a:pt x="66" y="0"/>
                  </a:cubicBezTo>
                  <a:cubicBezTo>
                    <a:pt x="70" y="0"/>
                    <a:pt x="72" y="3"/>
                    <a:pt x="72" y="6"/>
                  </a:cubicBezTo>
                  <a:cubicBezTo>
                    <a:pt x="72" y="66"/>
                    <a:pt x="72" y="66"/>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86" name="Freeform 161">
              <a:extLst>
                <a:ext uri="{FF2B5EF4-FFF2-40B4-BE49-F238E27FC236}">
                  <a16:creationId xmlns:a16="http://schemas.microsoft.com/office/drawing/2014/main" id="{77B1925D-14C5-416B-8A4F-A3FDDBD25CF5}"/>
                </a:ext>
              </a:extLst>
            </p:cNvPr>
            <p:cNvSpPr>
              <a:spLocks/>
            </p:cNvSpPr>
            <p:nvPr/>
          </p:nvSpPr>
          <p:spPr bwMode="auto">
            <a:xfrm>
              <a:off x="5844" y="3335"/>
              <a:ext cx="91" cy="89"/>
            </a:xfrm>
            <a:custGeom>
              <a:avLst/>
              <a:gdLst>
                <a:gd name="T0" fmla="*/ 54 w 61"/>
                <a:gd name="T1" fmla="*/ 60 h 60"/>
                <a:gd name="T2" fmla="*/ 50 w 61"/>
                <a:gd name="T3" fmla="*/ 59 h 60"/>
                <a:gd name="T4" fmla="*/ 2 w 61"/>
                <a:gd name="T5" fmla="*/ 11 h 60"/>
                <a:gd name="T6" fmla="*/ 2 w 61"/>
                <a:gd name="T7" fmla="*/ 2 h 60"/>
                <a:gd name="T8" fmla="*/ 10 w 61"/>
                <a:gd name="T9" fmla="*/ 2 h 60"/>
                <a:gd name="T10" fmla="*/ 58 w 61"/>
                <a:gd name="T11" fmla="*/ 50 h 60"/>
                <a:gd name="T12" fmla="*/ 58 w 61"/>
                <a:gd name="T13" fmla="*/ 59 h 60"/>
                <a:gd name="T14" fmla="*/ 54 w 61"/>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0">
                  <a:moveTo>
                    <a:pt x="54" y="60"/>
                  </a:moveTo>
                  <a:cubicBezTo>
                    <a:pt x="53" y="60"/>
                    <a:pt x="51" y="60"/>
                    <a:pt x="50" y="59"/>
                  </a:cubicBezTo>
                  <a:cubicBezTo>
                    <a:pt x="2" y="11"/>
                    <a:pt x="2" y="11"/>
                    <a:pt x="2" y="11"/>
                  </a:cubicBezTo>
                  <a:cubicBezTo>
                    <a:pt x="0" y="8"/>
                    <a:pt x="0" y="5"/>
                    <a:pt x="2" y="2"/>
                  </a:cubicBezTo>
                  <a:cubicBezTo>
                    <a:pt x="4" y="0"/>
                    <a:pt x="8" y="0"/>
                    <a:pt x="10" y="2"/>
                  </a:cubicBezTo>
                  <a:cubicBezTo>
                    <a:pt x="58" y="50"/>
                    <a:pt x="58" y="50"/>
                    <a:pt x="58" y="50"/>
                  </a:cubicBezTo>
                  <a:cubicBezTo>
                    <a:pt x="61" y="53"/>
                    <a:pt x="61" y="56"/>
                    <a:pt x="58" y="59"/>
                  </a:cubicBezTo>
                  <a:cubicBezTo>
                    <a:pt x="57" y="60"/>
                    <a:pt x="56" y="60"/>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87" name="Freeform 162">
              <a:extLst>
                <a:ext uri="{FF2B5EF4-FFF2-40B4-BE49-F238E27FC236}">
                  <a16:creationId xmlns:a16="http://schemas.microsoft.com/office/drawing/2014/main" id="{C10A09F2-97FF-491A-B496-C0EFACACF80F}"/>
                </a:ext>
              </a:extLst>
            </p:cNvPr>
            <p:cNvSpPr>
              <a:spLocks/>
            </p:cNvSpPr>
            <p:nvPr/>
          </p:nvSpPr>
          <p:spPr bwMode="auto">
            <a:xfrm>
              <a:off x="5507" y="2997"/>
              <a:ext cx="90" cy="89"/>
            </a:xfrm>
            <a:custGeom>
              <a:avLst/>
              <a:gdLst>
                <a:gd name="T0" fmla="*/ 54 w 61"/>
                <a:gd name="T1" fmla="*/ 60 h 60"/>
                <a:gd name="T2" fmla="*/ 50 w 61"/>
                <a:gd name="T3" fmla="*/ 59 h 60"/>
                <a:gd name="T4" fmla="*/ 2 w 61"/>
                <a:gd name="T5" fmla="*/ 11 h 60"/>
                <a:gd name="T6" fmla="*/ 2 w 61"/>
                <a:gd name="T7" fmla="*/ 2 h 60"/>
                <a:gd name="T8" fmla="*/ 10 w 61"/>
                <a:gd name="T9" fmla="*/ 2 h 60"/>
                <a:gd name="T10" fmla="*/ 58 w 61"/>
                <a:gd name="T11" fmla="*/ 50 h 60"/>
                <a:gd name="T12" fmla="*/ 58 w 61"/>
                <a:gd name="T13" fmla="*/ 59 h 60"/>
                <a:gd name="T14" fmla="*/ 54 w 61"/>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0">
                  <a:moveTo>
                    <a:pt x="54" y="60"/>
                  </a:moveTo>
                  <a:cubicBezTo>
                    <a:pt x="53" y="60"/>
                    <a:pt x="51" y="60"/>
                    <a:pt x="50" y="59"/>
                  </a:cubicBezTo>
                  <a:cubicBezTo>
                    <a:pt x="2" y="11"/>
                    <a:pt x="2" y="11"/>
                    <a:pt x="2" y="11"/>
                  </a:cubicBezTo>
                  <a:cubicBezTo>
                    <a:pt x="0" y="8"/>
                    <a:pt x="0" y="5"/>
                    <a:pt x="2" y="2"/>
                  </a:cubicBezTo>
                  <a:cubicBezTo>
                    <a:pt x="4" y="0"/>
                    <a:pt x="8" y="0"/>
                    <a:pt x="10" y="2"/>
                  </a:cubicBezTo>
                  <a:cubicBezTo>
                    <a:pt x="58" y="50"/>
                    <a:pt x="58" y="50"/>
                    <a:pt x="58" y="50"/>
                  </a:cubicBezTo>
                  <a:cubicBezTo>
                    <a:pt x="61" y="53"/>
                    <a:pt x="61" y="56"/>
                    <a:pt x="58" y="59"/>
                  </a:cubicBezTo>
                  <a:cubicBezTo>
                    <a:pt x="57" y="60"/>
                    <a:pt x="56" y="60"/>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88" name="Freeform 163">
              <a:extLst>
                <a:ext uri="{FF2B5EF4-FFF2-40B4-BE49-F238E27FC236}">
                  <a16:creationId xmlns:a16="http://schemas.microsoft.com/office/drawing/2014/main" id="{49162FCA-C756-49DD-9B5F-416BBA384831}"/>
                </a:ext>
              </a:extLst>
            </p:cNvPr>
            <p:cNvSpPr>
              <a:spLocks/>
            </p:cNvSpPr>
            <p:nvPr/>
          </p:nvSpPr>
          <p:spPr bwMode="auto">
            <a:xfrm>
              <a:off x="5507" y="2997"/>
              <a:ext cx="106" cy="107"/>
            </a:xfrm>
            <a:custGeom>
              <a:avLst/>
              <a:gdLst>
                <a:gd name="T0" fmla="*/ 6 w 72"/>
                <a:gd name="T1" fmla="*/ 72 h 72"/>
                <a:gd name="T2" fmla="*/ 0 w 72"/>
                <a:gd name="T3" fmla="*/ 66 h 72"/>
                <a:gd name="T4" fmla="*/ 0 w 72"/>
                <a:gd name="T5" fmla="*/ 6 h 72"/>
                <a:gd name="T6" fmla="*/ 6 w 72"/>
                <a:gd name="T7" fmla="*/ 0 h 72"/>
                <a:gd name="T8" fmla="*/ 66 w 72"/>
                <a:gd name="T9" fmla="*/ 0 h 72"/>
                <a:gd name="T10" fmla="*/ 72 w 72"/>
                <a:gd name="T11" fmla="*/ 6 h 72"/>
                <a:gd name="T12" fmla="*/ 66 w 72"/>
                <a:gd name="T13" fmla="*/ 12 h 72"/>
                <a:gd name="T14" fmla="*/ 12 w 72"/>
                <a:gd name="T15" fmla="*/ 12 h 72"/>
                <a:gd name="T16" fmla="*/ 12 w 72"/>
                <a:gd name="T17" fmla="*/ 66 h 72"/>
                <a:gd name="T18" fmla="*/ 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 y="72"/>
                  </a:moveTo>
                  <a:cubicBezTo>
                    <a:pt x="3" y="72"/>
                    <a:pt x="0" y="70"/>
                    <a:pt x="0" y="66"/>
                  </a:cubicBezTo>
                  <a:cubicBezTo>
                    <a:pt x="0" y="6"/>
                    <a:pt x="0" y="6"/>
                    <a:pt x="0" y="6"/>
                  </a:cubicBezTo>
                  <a:cubicBezTo>
                    <a:pt x="0" y="3"/>
                    <a:pt x="3" y="0"/>
                    <a:pt x="6" y="0"/>
                  </a:cubicBezTo>
                  <a:cubicBezTo>
                    <a:pt x="66" y="0"/>
                    <a:pt x="66" y="0"/>
                    <a:pt x="66" y="0"/>
                  </a:cubicBezTo>
                  <a:cubicBezTo>
                    <a:pt x="70" y="0"/>
                    <a:pt x="72" y="3"/>
                    <a:pt x="72" y="6"/>
                  </a:cubicBezTo>
                  <a:cubicBezTo>
                    <a:pt x="72" y="10"/>
                    <a:pt x="70" y="12"/>
                    <a:pt x="66" y="12"/>
                  </a:cubicBezTo>
                  <a:cubicBezTo>
                    <a:pt x="12" y="12"/>
                    <a:pt x="12" y="12"/>
                    <a:pt x="12" y="12"/>
                  </a:cubicBezTo>
                  <a:cubicBezTo>
                    <a:pt x="12" y="66"/>
                    <a:pt x="12" y="66"/>
                    <a:pt x="12" y="66"/>
                  </a:cubicBezTo>
                  <a:cubicBezTo>
                    <a:pt x="12" y="70"/>
                    <a:pt x="10" y="72"/>
                    <a:pt x="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89" name="Freeform 164">
              <a:extLst>
                <a:ext uri="{FF2B5EF4-FFF2-40B4-BE49-F238E27FC236}">
                  <a16:creationId xmlns:a16="http://schemas.microsoft.com/office/drawing/2014/main" id="{EC27DE74-840F-47C1-A6C1-FDF0FC0DA1A5}"/>
                </a:ext>
              </a:extLst>
            </p:cNvPr>
            <p:cNvSpPr>
              <a:spLocks/>
            </p:cNvSpPr>
            <p:nvPr/>
          </p:nvSpPr>
          <p:spPr bwMode="auto">
            <a:xfrm>
              <a:off x="5827" y="3317"/>
              <a:ext cx="106" cy="107"/>
            </a:xfrm>
            <a:custGeom>
              <a:avLst/>
              <a:gdLst>
                <a:gd name="T0" fmla="*/ 66 w 72"/>
                <a:gd name="T1" fmla="*/ 72 h 72"/>
                <a:gd name="T2" fmla="*/ 6 w 72"/>
                <a:gd name="T3" fmla="*/ 72 h 72"/>
                <a:gd name="T4" fmla="*/ 0 w 72"/>
                <a:gd name="T5" fmla="*/ 66 h 72"/>
                <a:gd name="T6" fmla="*/ 6 w 72"/>
                <a:gd name="T7" fmla="*/ 60 h 72"/>
                <a:gd name="T8" fmla="*/ 60 w 72"/>
                <a:gd name="T9" fmla="*/ 60 h 72"/>
                <a:gd name="T10" fmla="*/ 60 w 72"/>
                <a:gd name="T11" fmla="*/ 6 h 72"/>
                <a:gd name="T12" fmla="*/ 66 w 72"/>
                <a:gd name="T13" fmla="*/ 0 h 72"/>
                <a:gd name="T14" fmla="*/ 72 w 72"/>
                <a:gd name="T15" fmla="*/ 6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3"/>
                    <a:pt x="3" y="60"/>
                    <a:pt x="6" y="60"/>
                  </a:cubicBezTo>
                  <a:cubicBezTo>
                    <a:pt x="60" y="60"/>
                    <a:pt x="60" y="60"/>
                    <a:pt x="60" y="60"/>
                  </a:cubicBezTo>
                  <a:cubicBezTo>
                    <a:pt x="60" y="6"/>
                    <a:pt x="60" y="6"/>
                    <a:pt x="60" y="6"/>
                  </a:cubicBezTo>
                  <a:cubicBezTo>
                    <a:pt x="60" y="3"/>
                    <a:pt x="63" y="0"/>
                    <a:pt x="66" y="0"/>
                  </a:cubicBezTo>
                  <a:cubicBezTo>
                    <a:pt x="70" y="0"/>
                    <a:pt x="72" y="3"/>
                    <a:pt x="72" y="6"/>
                  </a:cubicBezTo>
                  <a:cubicBezTo>
                    <a:pt x="72" y="66"/>
                    <a:pt x="72" y="66"/>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290" name="TextBox 289">
            <a:extLst>
              <a:ext uri="{FF2B5EF4-FFF2-40B4-BE49-F238E27FC236}">
                <a16:creationId xmlns:a16="http://schemas.microsoft.com/office/drawing/2014/main" id="{0815F27A-C462-4B62-8CEE-88C41ED12278}"/>
              </a:ext>
            </a:extLst>
          </p:cNvPr>
          <p:cNvSpPr txBox="1"/>
          <p:nvPr/>
        </p:nvSpPr>
        <p:spPr>
          <a:xfrm>
            <a:off x="4659152" y="4733036"/>
            <a:ext cx="2970309" cy="1272143"/>
          </a:xfrm>
          <a:prstGeom prst="rect">
            <a:avLst/>
          </a:prstGeom>
          <a:noFill/>
        </p:spPr>
        <p:txBody>
          <a:bodyPr wrap="square" rtlCol="0">
            <a:spAutoFit/>
          </a:bodyPr>
          <a:lstStyle/>
          <a:p>
            <a:pPr defTabSz="1219170">
              <a:spcAft>
                <a:spcPts val="800"/>
              </a:spcAft>
            </a:pPr>
            <a:r>
              <a:rPr lang="en-US" sz="1400" kern="0" dirty="0">
                <a:solidFill>
                  <a:schemeClr val="bg1"/>
                </a:solidFill>
                <a:cs typeface="Arial" panose="020B0604020202020204" pitchFamily="34" charset="0"/>
              </a:rPr>
              <a:t>User Self-Service </a:t>
            </a:r>
          </a:p>
          <a:p>
            <a:pPr marL="115888" indent="-115888" defTabSz="1219170">
              <a:spcAft>
                <a:spcPts val="800"/>
              </a:spcAft>
              <a:buFont typeface="Arial" panose="020B0604020202020204" pitchFamily="34" charset="0"/>
              <a:buChar char="•"/>
            </a:pPr>
            <a:r>
              <a:rPr lang="en-US" sz="1400" b="1" kern="0" dirty="0">
                <a:solidFill>
                  <a:schemeClr val="bg1"/>
                </a:solidFill>
                <a:cs typeface="Arial" panose="020B0604020202020204" pitchFamily="34" charset="0"/>
              </a:rPr>
              <a:t>Blend</a:t>
            </a:r>
            <a:r>
              <a:rPr lang="en-US" sz="1400" kern="0" dirty="0">
                <a:solidFill>
                  <a:schemeClr val="bg1"/>
                </a:solidFill>
                <a:cs typeface="Arial" panose="020B0604020202020204" pitchFamily="34" charset="0"/>
              </a:rPr>
              <a:t> data sets required for analysis within and outside of MCDR using </a:t>
            </a:r>
            <a:r>
              <a:rPr lang="en-US" sz="1400" b="1" kern="0" dirty="0">
                <a:solidFill>
                  <a:schemeClr val="bg1"/>
                </a:solidFill>
                <a:cs typeface="Arial" panose="020B0604020202020204" pitchFamily="34" charset="0"/>
              </a:rPr>
              <a:t>Informatica Enterprise Data Preparation</a:t>
            </a:r>
          </a:p>
        </p:txBody>
      </p:sp>
      <p:sp>
        <p:nvSpPr>
          <p:cNvPr id="291" name="Rectangle 290">
            <a:extLst>
              <a:ext uri="{FF2B5EF4-FFF2-40B4-BE49-F238E27FC236}">
                <a16:creationId xmlns:a16="http://schemas.microsoft.com/office/drawing/2014/main" id="{0B5872EB-80BD-4899-B4F6-B3C6BC6BD737}"/>
              </a:ext>
            </a:extLst>
          </p:cNvPr>
          <p:cNvSpPr/>
          <p:nvPr/>
        </p:nvSpPr>
        <p:spPr>
          <a:xfrm>
            <a:off x="947618" y="4075082"/>
            <a:ext cx="3497005" cy="2205529"/>
          </a:xfrm>
          <a:prstGeom prst="rect">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121920" rIns="609600" rtlCol="0" anchor="t" anchorCtr="0"/>
          <a:lstStyle/>
          <a:p>
            <a:pPr defTabSz="1219170"/>
            <a:r>
              <a:rPr lang="en-US" sz="1600" b="1" kern="0" dirty="0">
                <a:solidFill>
                  <a:schemeClr val="bg2"/>
                </a:solidFill>
              </a:rPr>
              <a:t>Data Security &amp; Privacy</a:t>
            </a:r>
          </a:p>
        </p:txBody>
      </p:sp>
      <p:sp>
        <p:nvSpPr>
          <p:cNvPr id="292" name="TextBox 291">
            <a:extLst>
              <a:ext uri="{FF2B5EF4-FFF2-40B4-BE49-F238E27FC236}">
                <a16:creationId xmlns:a16="http://schemas.microsoft.com/office/drawing/2014/main" id="{10A7C519-DFE4-48E7-8974-3C8D2334166D}"/>
              </a:ext>
            </a:extLst>
          </p:cNvPr>
          <p:cNvSpPr txBox="1"/>
          <p:nvPr/>
        </p:nvSpPr>
        <p:spPr>
          <a:xfrm>
            <a:off x="975409" y="4412861"/>
            <a:ext cx="3390426" cy="1908215"/>
          </a:xfrm>
          <a:prstGeom prst="rect">
            <a:avLst/>
          </a:prstGeom>
          <a:noFill/>
        </p:spPr>
        <p:txBody>
          <a:bodyPr wrap="square" rtlCol="0">
            <a:spAutoFit/>
          </a:bodyPr>
          <a:lstStyle/>
          <a:p>
            <a:pPr defTabSz="1219170">
              <a:spcAft>
                <a:spcPts val="800"/>
              </a:spcAft>
            </a:pPr>
            <a:r>
              <a:rPr lang="en-US" sz="1400" dirty="0">
                <a:solidFill>
                  <a:schemeClr val="bg2"/>
                </a:solidFill>
              </a:rPr>
              <a:t>Key Management &amp; </a:t>
            </a:r>
            <a:r>
              <a:rPr lang="en-US" sz="1400" dirty="0" err="1">
                <a:solidFill>
                  <a:schemeClr val="bg2"/>
                </a:solidFill>
              </a:rPr>
              <a:t>Tokenisation</a:t>
            </a:r>
            <a:endParaRPr lang="en-US" sz="1400" dirty="0">
              <a:solidFill>
                <a:schemeClr val="bg2"/>
              </a:solidFill>
            </a:endParaRPr>
          </a:p>
          <a:p>
            <a:pPr marL="115888" indent="-115888" defTabSz="1219170">
              <a:spcAft>
                <a:spcPts val="800"/>
              </a:spcAft>
              <a:buFont typeface="Arial" panose="020B0604020202020204" pitchFamily="34" charset="0"/>
              <a:buChar char="•"/>
            </a:pPr>
            <a:r>
              <a:rPr lang="en-US" sz="1400" b="1" dirty="0">
                <a:solidFill>
                  <a:schemeClr val="bg2"/>
                </a:solidFill>
              </a:rPr>
              <a:t>Vormetric </a:t>
            </a:r>
            <a:r>
              <a:rPr lang="en-US" sz="1400" dirty="0">
                <a:solidFill>
                  <a:schemeClr val="bg2"/>
                </a:solidFill>
              </a:rPr>
              <a:t>suite of solution to mange keys and tokenization</a:t>
            </a:r>
          </a:p>
          <a:p>
            <a:pPr defTabSz="1219170">
              <a:spcAft>
                <a:spcPts val="800"/>
              </a:spcAft>
            </a:pPr>
            <a:r>
              <a:rPr lang="en-US" sz="1400" kern="0" dirty="0" err="1">
                <a:solidFill>
                  <a:schemeClr val="bg2"/>
                </a:solidFill>
                <a:cs typeface="Arial" panose="020B0604020202020204" pitchFamily="34" charset="0"/>
              </a:rPr>
              <a:t>Virtualisation</a:t>
            </a:r>
            <a:endParaRPr lang="en-US" sz="1400" kern="0" dirty="0">
              <a:solidFill>
                <a:schemeClr val="bg2"/>
              </a:solidFill>
              <a:cs typeface="Arial" panose="020B0604020202020204" pitchFamily="34" charset="0"/>
            </a:endParaRPr>
          </a:p>
          <a:p>
            <a:pPr marL="112713" indent="-112713" defTabSz="1219170">
              <a:spcAft>
                <a:spcPts val="800"/>
              </a:spcAft>
              <a:buFont typeface="Arial" panose="020B0604020202020204" pitchFamily="34" charset="0"/>
              <a:buChar char="•"/>
            </a:pPr>
            <a:r>
              <a:rPr lang="en-US" sz="1400" b="1" dirty="0">
                <a:solidFill>
                  <a:schemeClr val="bg2"/>
                </a:solidFill>
              </a:rPr>
              <a:t>Citrix solution </a:t>
            </a:r>
            <a:r>
              <a:rPr lang="en-US" sz="1400" dirty="0">
                <a:solidFill>
                  <a:schemeClr val="bg2"/>
                </a:solidFill>
              </a:rPr>
              <a:t>to control, deploy and update of published applications to ensure consistency</a:t>
            </a:r>
            <a:endParaRPr lang="en-US" sz="1400" kern="0" dirty="0">
              <a:solidFill>
                <a:schemeClr val="bg2"/>
              </a:solidFill>
              <a:cs typeface="Arial" panose="020B0604020202020204" pitchFamily="34" charset="0"/>
            </a:endParaRPr>
          </a:p>
        </p:txBody>
      </p:sp>
      <p:sp>
        <p:nvSpPr>
          <p:cNvPr id="293" name="Oval 292">
            <a:extLst>
              <a:ext uri="{FF2B5EF4-FFF2-40B4-BE49-F238E27FC236}">
                <a16:creationId xmlns:a16="http://schemas.microsoft.com/office/drawing/2014/main" id="{A41B5DAB-33DE-4A49-8226-419BE0D1C9C7}"/>
              </a:ext>
            </a:extLst>
          </p:cNvPr>
          <p:cNvSpPr/>
          <p:nvPr/>
        </p:nvSpPr>
        <p:spPr>
          <a:xfrm>
            <a:off x="759536" y="4517380"/>
            <a:ext cx="288000" cy="288000"/>
          </a:xfrm>
          <a:prstGeom prst="ellipse">
            <a:avLst/>
          </a:prstGeom>
          <a:solidFill>
            <a:schemeClr val="bg2"/>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SG" sz="1200" b="1" dirty="0">
                <a:solidFill>
                  <a:schemeClr val="accent1"/>
                </a:solidFill>
              </a:rPr>
              <a:t>5</a:t>
            </a:r>
          </a:p>
        </p:txBody>
      </p:sp>
      <p:sp>
        <p:nvSpPr>
          <p:cNvPr id="294" name="Oval 293">
            <a:extLst>
              <a:ext uri="{FF2B5EF4-FFF2-40B4-BE49-F238E27FC236}">
                <a16:creationId xmlns:a16="http://schemas.microsoft.com/office/drawing/2014/main" id="{AE0CF1A3-7DA2-4B4B-AFFA-CFB8745C1B57}"/>
              </a:ext>
            </a:extLst>
          </p:cNvPr>
          <p:cNvSpPr/>
          <p:nvPr/>
        </p:nvSpPr>
        <p:spPr>
          <a:xfrm>
            <a:off x="4373998" y="5032939"/>
            <a:ext cx="288000" cy="288000"/>
          </a:xfrm>
          <a:prstGeom prst="ellipse">
            <a:avLst/>
          </a:prstGeom>
          <a:solidFill>
            <a:schemeClr val="bg2"/>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SG" sz="1200" b="1" dirty="0">
                <a:solidFill>
                  <a:schemeClr val="accent1"/>
                </a:solidFill>
              </a:rPr>
              <a:t>7</a:t>
            </a:r>
          </a:p>
        </p:txBody>
      </p:sp>
      <p:sp>
        <p:nvSpPr>
          <p:cNvPr id="295" name="Oval 294">
            <a:extLst>
              <a:ext uri="{FF2B5EF4-FFF2-40B4-BE49-F238E27FC236}">
                <a16:creationId xmlns:a16="http://schemas.microsoft.com/office/drawing/2014/main" id="{050C3E89-E2BB-439C-9EC7-B7D4C8404253}"/>
              </a:ext>
            </a:extLst>
          </p:cNvPr>
          <p:cNvSpPr/>
          <p:nvPr/>
        </p:nvSpPr>
        <p:spPr>
          <a:xfrm>
            <a:off x="8019058" y="4922604"/>
            <a:ext cx="288000" cy="288000"/>
          </a:xfrm>
          <a:prstGeom prst="ellipse">
            <a:avLst/>
          </a:prstGeom>
          <a:solidFill>
            <a:schemeClr val="bg2"/>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SG" sz="1200" b="1" dirty="0">
                <a:solidFill>
                  <a:schemeClr val="accent1"/>
                </a:solidFill>
              </a:rPr>
              <a:t>8</a:t>
            </a:r>
          </a:p>
        </p:txBody>
      </p:sp>
      <p:sp>
        <p:nvSpPr>
          <p:cNvPr id="296" name="Oval 295">
            <a:extLst>
              <a:ext uri="{FF2B5EF4-FFF2-40B4-BE49-F238E27FC236}">
                <a16:creationId xmlns:a16="http://schemas.microsoft.com/office/drawing/2014/main" id="{687CDF22-0697-415D-9015-6B83E5E7414F}"/>
              </a:ext>
            </a:extLst>
          </p:cNvPr>
          <p:cNvSpPr/>
          <p:nvPr/>
        </p:nvSpPr>
        <p:spPr>
          <a:xfrm>
            <a:off x="705123" y="5320939"/>
            <a:ext cx="288000" cy="288000"/>
          </a:xfrm>
          <a:prstGeom prst="ellipse">
            <a:avLst/>
          </a:prstGeom>
          <a:solidFill>
            <a:schemeClr val="bg2"/>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SG" sz="1200" b="1" dirty="0">
                <a:solidFill>
                  <a:schemeClr val="accent1"/>
                </a:solidFill>
              </a:rPr>
              <a:t>6</a:t>
            </a:r>
          </a:p>
        </p:txBody>
      </p:sp>
      <p:sp>
        <p:nvSpPr>
          <p:cNvPr id="297" name="Oval 296">
            <a:extLst>
              <a:ext uri="{FF2B5EF4-FFF2-40B4-BE49-F238E27FC236}">
                <a16:creationId xmlns:a16="http://schemas.microsoft.com/office/drawing/2014/main" id="{C5EC60F4-30DE-49B8-8475-BC5EC60517EE}"/>
              </a:ext>
            </a:extLst>
          </p:cNvPr>
          <p:cNvSpPr/>
          <p:nvPr/>
        </p:nvSpPr>
        <p:spPr>
          <a:xfrm>
            <a:off x="7993769" y="5735873"/>
            <a:ext cx="288000" cy="288000"/>
          </a:xfrm>
          <a:prstGeom prst="ellipse">
            <a:avLst/>
          </a:prstGeom>
          <a:solidFill>
            <a:schemeClr val="bg2"/>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SG" sz="1200" b="1" dirty="0">
                <a:solidFill>
                  <a:schemeClr val="accent1"/>
                </a:solidFill>
              </a:rPr>
              <a:t>9</a:t>
            </a:r>
          </a:p>
        </p:txBody>
      </p:sp>
    </p:spTree>
    <p:extLst>
      <p:ext uri="{BB962C8B-B14F-4D97-AF65-F5344CB8AC3E}">
        <p14:creationId xmlns:p14="http://schemas.microsoft.com/office/powerpoint/2010/main" val="24101236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3809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B3D6DAF-39FC-41A3-8ADA-C0EB65740015}"/>
              </a:ext>
            </a:extLst>
          </p:cNvPr>
          <p:cNvSpPr txBox="1">
            <a:spLocks/>
          </p:cNvSpPr>
          <p:nvPr/>
        </p:nvSpPr>
        <p:spPr>
          <a:xfrm>
            <a:off x="314086" y="138026"/>
            <a:ext cx="9829800" cy="590774"/>
          </a:xfrm>
          <a:prstGeom prst="rect">
            <a:avLst/>
          </a:prstGeom>
        </p:spPr>
        <p:txBody>
          <a:bodyPr/>
          <a:lstStyle>
            <a:lvl1pPr algn="l" defTabSz="914400" rtl="0" eaLnBrk="1" latinLnBrk="0" hangingPunct="1">
              <a:lnSpc>
                <a:spcPct val="90000"/>
              </a:lnSpc>
              <a:spcBef>
                <a:spcPct val="0"/>
              </a:spcBef>
              <a:buNone/>
              <a:defRPr sz="2400" b="1" kern="1200">
                <a:solidFill>
                  <a:schemeClr val="tx2"/>
                </a:solidFill>
                <a:latin typeface="Ubuntu" panose="020B0504030602030204" pitchFamily="34" charset="0"/>
                <a:ea typeface="+mj-ea"/>
                <a:cs typeface="+mj-cs"/>
              </a:defRPr>
            </a:lvl1pPr>
          </a:lstStyle>
          <a:p>
            <a:r>
              <a:rPr lang="en-SG" dirty="0">
                <a:latin typeface="+mn-lt"/>
                <a:ea typeface="Yu Gothic Medium" panose="020B0500000000000000" pitchFamily="34" charset="-128"/>
              </a:rPr>
              <a:t>Our Proposed Solution</a:t>
            </a:r>
          </a:p>
        </p:txBody>
      </p:sp>
      <p:sp>
        <p:nvSpPr>
          <p:cNvPr id="80" name="Oval 79">
            <a:extLst>
              <a:ext uri="{FF2B5EF4-FFF2-40B4-BE49-F238E27FC236}">
                <a16:creationId xmlns:a16="http://schemas.microsoft.com/office/drawing/2014/main" id="{91470327-A0E3-4A63-8ED9-12E59001FEDE}"/>
              </a:ext>
            </a:extLst>
          </p:cNvPr>
          <p:cNvSpPr/>
          <p:nvPr/>
        </p:nvSpPr>
        <p:spPr>
          <a:xfrm>
            <a:off x="876986" y="1590202"/>
            <a:ext cx="752763" cy="752763"/>
          </a:xfrm>
          <a:prstGeom prst="ellipse">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81" name="TextBox 80">
            <a:extLst>
              <a:ext uri="{FF2B5EF4-FFF2-40B4-BE49-F238E27FC236}">
                <a16:creationId xmlns:a16="http://schemas.microsoft.com/office/drawing/2014/main" id="{D98A5EF3-ACE6-40C0-9EFF-F309F54CF16F}"/>
              </a:ext>
            </a:extLst>
          </p:cNvPr>
          <p:cNvSpPr txBox="1"/>
          <p:nvPr/>
        </p:nvSpPr>
        <p:spPr>
          <a:xfrm>
            <a:off x="2244277" y="1468782"/>
            <a:ext cx="6595997" cy="493981"/>
          </a:xfrm>
          <a:prstGeom prst="rect">
            <a:avLst/>
          </a:prstGeom>
          <a:noFill/>
        </p:spPr>
        <p:txBody>
          <a:bodyPr wrap="square" rtlCol="0">
            <a:spAutoFit/>
          </a:bodyPr>
          <a:lstStyle/>
          <a:p>
            <a:pPr>
              <a:lnSpc>
                <a:spcPct val="87000"/>
              </a:lnSpc>
            </a:pPr>
            <a:r>
              <a:rPr lang="en-US" b="1" dirty="0"/>
              <a:t>Platform Provisioning &amp; Data Sources Onboarding</a:t>
            </a:r>
          </a:p>
          <a:p>
            <a:pPr>
              <a:lnSpc>
                <a:spcPct val="87000"/>
              </a:lnSpc>
            </a:pPr>
            <a:endParaRPr lang="en-US" sz="1200" b="1" dirty="0"/>
          </a:p>
        </p:txBody>
      </p:sp>
      <p:sp>
        <p:nvSpPr>
          <p:cNvPr id="82" name="TextBox 81">
            <a:extLst>
              <a:ext uri="{FF2B5EF4-FFF2-40B4-BE49-F238E27FC236}">
                <a16:creationId xmlns:a16="http://schemas.microsoft.com/office/drawing/2014/main" id="{AA2742A2-3246-48C9-8463-6BF9D8C679EC}"/>
              </a:ext>
            </a:extLst>
          </p:cNvPr>
          <p:cNvSpPr txBox="1"/>
          <p:nvPr/>
        </p:nvSpPr>
        <p:spPr>
          <a:xfrm>
            <a:off x="1586254" y="1361670"/>
            <a:ext cx="748923" cy="646331"/>
          </a:xfrm>
          <a:prstGeom prst="rect">
            <a:avLst/>
          </a:prstGeom>
          <a:noFill/>
        </p:spPr>
        <p:txBody>
          <a:bodyPr wrap="none" rtlCol="0">
            <a:spAutoFit/>
          </a:bodyPr>
          <a:lstStyle/>
          <a:p>
            <a:r>
              <a:rPr lang="en-US" sz="3600" dirty="0"/>
              <a:t>1A</a:t>
            </a:r>
          </a:p>
        </p:txBody>
      </p:sp>
      <p:sp>
        <p:nvSpPr>
          <p:cNvPr id="83" name="Oval 82">
            <a:extLst>
              <a:ext uri="{FF2B5EF4-FFF2-40B4-BE49-F238E27FC236}">
                <a16:creationId xmlns:a16="http://schemas.microsoft.com/office/drawing/2014/main" id="{2F4AB7A8-0DFA-4C76-8806-B45B909A71F8}"/>
              </a:ext>
            </a:extLst>
          </p:cNvPr>
          <p:cNvSpPr/>
          <p:nvPr/>
        </p:nvSpPr>
        <p:spPr>
          <a:xfrm>
            <a:off x="1673384" y="4933276"/>
            <a:ext cx="752763" cy="752763"/>
          </a:xfrm>
          <a:prstGeom prst="ellipse">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84" name="TextBox 83">
            <a:extLst>
              <a:ext uri="{FF2B5EF4-FFF2-40B4-BE49-F238E27FC236}">
                <a16:creationId xmlns:a16="http://schemas.microsoft.com/office/drawing/2014/main" id="{657C01E9-2851-451A-A0C2-FB1781804D72}"/>
              </a:ext>
            </a:extLst>
          </p:cNvPr>
          <p:cNvSpPr txBox="1"/>
          <p:nvPr/>
        </p:nvSpPr>
        <p:spPr>
          <a:xfrm>
            <a:off x="3344769" y="4812846"/>
            <a:ext cx="4138507" cy="369332"/>
          </a:xfrm>
          <a:prstGeom prst="rect">
            <a:avLst/>
          </a:prstGeom>
          <a:noFill/>
        </p:spPr>
        <p:txBody>
          <a:bodyPr wrap="square" rtlCol="0">
            <a:spAutoFit/>
          </a:bodyPr>
          <a:lstStyle/>
          <a:p>
            <a:r>
              <a:rPr lang="en-SG" b="1" dirty="0"/>
              <a:t>Data Sources </a:t>
            </a:r>
            <a:r>
              <a:rPr lang="en-SG" b="1" dirty="0" err="1"/>
              <a:t>Onboarding</a:t>
            </a:r>
            <a:endParaRPr lang="en-SG" b="1" dirty="0"/>
          </a:p>
        </p:txBody>
      </p:sp>
      <p:sp>
        <p:nvSpPr>
          <p:cNvPr id="85" name="TextBox 84">
            <a:extLst>
              <a:ext uri="{FF2B5EF4-FFF2-40B4-BE49-F238E27FC236}">
                <a16:creationId xmlns:a16="http://schemas.microsoft.com/office/drawing/2014/main" id="{B14111B2-A36E-42B1-8A3C-5CB8740BE4B2}"/>
              </a:ext>
            </a:extLst>
          </p:cNvPr>
          <p:cNvSpPr txBox="1"/>
          <p:nvPr/>
        </p:nvSpPr>
        <p:spPr>
          <a:xfrm>
            <a:off x="2665983" y="4709300"/>
            <a:ext cx="748923" cy="646331"/>
          </a:xfrm>
          <a:prstGeom prst="rect">
            <a:avLst/>
          </a:prstGeom>
          <a:noFill/>
        </p:spPr>
        <p:txBody>
          <a:bodyPr wrap="none" rtlCol="0">
            <a:spAutoFit/>
          </a:bodyPr>
          <a:lstStyle/>
          <a:p>
            <a:r>
              <a:rPr lang="en-US" sz="3600" dirty="0"/>
              <a:t>1B</a:t>
            </a:r>
          </a:p>
        </p:txBody>
      </p:sp>
      <p:sp>
        <p:nvSpPr>
          <p:cNvPr id="86" name="TextBox 85">
            <a:extLst>
              <a:ext uri="{FF2B5EF4-FFF2-40B4-BE49-F238E27FC236}">
                <a16:creationId xmlns:a16="http://schemas.microsoft.com/office/drawing/2014/main" id="{656F7718-6F1D-4072-A9DE-13E229E95157}"/>
              </a:ext>
            </a:extLst>
          </p:cNvPr>
          <p:cNvSpPr txBox="1"/>
          <p:nvPr/>
        </p:nvSpPr>
        <p:spPr>
          <a:xfrm>
            <a:off x="1583131" y="2097940"/>
            <a:ext cx="4118998" cy="954107"/>
          </a:xfrm>
          <a:prstGeom prst="rect">
            <a:avLst/>
          </a:prstGeom>
          <a:noFill/>
        </p:spPr>
        <p:txBody>
          <a:bodyPr wrap="square" rtlCol="0">
            <a:spAutoFit/>
          </a:bodyPr>
          <a:lstStyle/>
          <a:p>
            <a:r>
              <a:rPr lang="en-US" sz="1400" b="1" dirty="0">
                <a:ea typeface="Yu Gothic Medium" panose="020B0500000000000000" pitchFamily="34" charset="-128"/>
              </a:rPr>
              <a:t>Platform Provisioning</a:t>
            </a:r>
          </a:p>
          <a:p>
            <a:pPr marL="171450" indent="-171450">
              <a:buFont typeface="Arial" panose="020B0604020202020204" pitchFamily="34" charset="0"/>
              <a:buChar char="•"/>
            </a:pPr>
            <a:r>
              <a:rPr lang="en-US" sz="1400" dirty="0">
                <a:ea typeface="Yu Gothic Medium" panose="020B0500000000000000" pitchFamily="34" charset="-128"/>
              </a:rPr>
              <a:t>Big Data Platform (with Unified Access Control) </a:t>
            </a:r>
          </a:p>
          <a:p>
            <a:pPr marL="171450" indent="-171450">
              <a:buFont typeface="Arial" panose="020B0604020202020204" pitchFamily="34" charset="0"/>
              <a:buChar char="•"/>
            </a:pPr>
            <a:r>
              <a:rPr lang="en-US" sz="1400" dirty="0">
                <a:ea typeface="Yu Gothic Medium" panose="020B0500000000000000" pitchFamily="34" charset="-128"/>
              </a:rPr>
              <a:t>Data Management  </a:t>
            </a:r>
          </a:p>
          <a:p>
            <a:pPr marL="171450" indent="-171450">
              <a:buFont typeface="Arial" panose="020B0604020202020204" pitchFamily="34" charset="0"/>
              <a:buChar char="•"/>
            </a:pPr>
            <a:r>
              <a:rPr lang="en-US" sz="1400" dirty="0">
                <a:ea typeface="Yu Gothic Medium" panose="020B0500000000000000" pitchFamily="34" charset="-128"/>
              </a:rPr>
              <a:t>Metadata Management </a:t>
            </a:r>
          </a:p>
        </p:txBody>
      </p:sp>
      <p:cxnSp>
        <p:nvCxnSpPr>
          <p:cNvPr id="87" name="Straight Connector 86">
            <a:extLst>
              <a:ext uri="{FF2B5EF4-FFF2-40B4-BE49-F238E27FC236}">
                <a16:creationId xmlns:a16="http://schemas.microsoft.com/office/drawing/2014/main" id="{15680633-EFC7-4177-A723-AD472A1421EB}"/>
              </a:ext>
            </a:extLst>
          </p:cNvPr>
          <p:cNvCxnSpPr>
            <a:stCxn id="80" idx="6"/>
          </p:cNvCxnSpPr>
          <p:nvPr/>
        </p:nvCxnSpPr>
        <p:spPr>
          <a:xfrm>
            <a:off x="1629749" y="1966584"/>
            <a:ext cx="5334725" cy="0"/>
          </a:xfrm>
          <a:prstGeom prst="line">
            <a:avLst/>
          </a:prstGeom>
          <a:ln w="19050" cmpd="sng">
            <a:solidFill>
              <a:schemeClr val="accent4"/>
            </a:solidFill>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88" name="Freeform 147">
            <a:extLst>
              <a:ext uri="{FF2B5EF4-FFF2-40B4-BE49-F238E27FC236}">
                <a16:creationId xmlns:a16="http://schemas.microsoft.com/office/drawing/2014/main" id="{735AEB1C-DA18-4183-ABD3-18D1C68C156E}"/>
              </a:ext>
            </a:extLst>
          </p:cNvPr>
          <p:cNvSpPr>
            <a:spLocks noChangeAspect="1" noEditPoints="1"/>
          </p:cNvSpPr>
          <p:nvPr/>
        </p:nvSpPr>
        <p:spPr bwMode="auto">
          <a:xfrm>
            <a:off x="1888894" y="5106452"/>
            <a:ext cx="321744" cy="406411"/>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89" name="Freeform 37">
            <a:extLst>
              <a:ext uri="{FF2B5EF4-FFF2-40B4-BE49-F238E27FC236}">
                <a16:creationId xmlns:a16="http://schemas.microsoft.com/office/drawing/2014/main" id="{5C122DCC-7C2C-4942-82BD-1BC395838E5B}"/>
              </a:ext>
            </a:extLst>
          </p:cNvPr>
          <p:cNvSpPr>
            <a:spLocks noChangeAspect="1" noEditPoints="1"/>
          </p:cNvSpPr>
          <p:nvPr/>
        </p:nvSpPr>
        <p:spPr bwMode="auto">
          <a:xfrm>
            <a:off x="1104830" y="1763378"/>
            <a:ext cx="297075" cy="406411"/>
          </a:xfrm>
          <a:custGeom>
            <a:avLst/>
            <a:gdLst>
              <a:gd name="T0" fmla="*/ 673 w 800"/>
              <a:gd name="T1" fmla="*/ 673 h 1094"/>
              <a:gd name="T2" fmla="*/ 126 w 800"/>
              <a:gd name="T3" fmla="*/ 631 h 1094"/>
              <a:gd name="T4" fmla="*/ 126 w 800"/>
              <a:gd name="T5" fmla="*/ 926 h 1094"/>
              <a:gd name="T6" fmla="*/ 673 w 800"/>
              <a:gd name="T7" fmla="*/ 884 h 1094"/>
              <a:gd name="T8" fmla="*/ 126 w 800"/>
              <a:gd name="T9" fmla="*/ 926 h 1094"/>
              <a:gd name="T10" fmla="*/ 673 w 800"/>
              <a:gd name="T11" fmla="*/ 547 h 1094"/>
              <a:gd name="T12" fmla="*/ 126 w 800"/>
              <a:gd name="T13" fmla="*/ 505 h 1094"/>
              <a:gd name="T14" fmla="*/ 126 w 800"/>
              <a:gd name="T15" fmla="*/ 800 h 1094"/>
              <a:gd name="T16" fmla="*/ 673 w 800"/>
              <a:gd name="T17" fmla="*/ 758 h 1094"/>
              <a:gd name="T18" fmla="*/ 126 w 800"/>
              <a:gd name="T19" fmla="*/ 800 h 1094"/>
              <a:gd name="T20" fmla="*/ 673 w 800"/>
              <a:gd name="T21" fmla="*/ 42 h 1094"/>
              <a:gd name="T22" fmla="*/ 631 w 800"/>
              <a:gd name="T23" fmla="*/ 0 h 1094"/>
              <a:gd name="T24" fmla="*/ 505 w 800"/>
              <a:gd name="T25" fmla="*/ 42 h 1094"/>
              <a:gd name="T26" fmla="*/ 463 w 800"/>
              <a:gd name="T27" fmla="*/ 0 h 1094"/>
              <a:gd name="T28" fmla="*/ 337 w 800"/>
              <a:gd name="T29" fmla="*/ 42 h 1094"/>
              <a:gd name="T30" fmla="*/ 294 w 800"/>
              <a:gd name="T31" fmla="*/ 0 h 1094"/>
              <a:gd name="T32" fmla="*/ 168 w 800"/>
              <a:gd name="T33" fmla="*/ 42 h 1094"/>
              <a:gd name="T34" fmla="*/ 126 w 800"/>
              <a:gd name="T35" fmla="*/ 0 h 1094"/>
              <a:gd name="T36" fmla="*/ 84 w 800"/>
              <a:gd name="T37" fmla="*/ 42 h 1094"/>
              <a:gd name="T38" fmla="*/ 0 w 800"/>
              <a:gd name="T39" fmla="*/ 1010 h 1094"/>
              <a:gd name="T40" fmla="*/ 716 w 800"/>
              <a:gd name="T41" fmla="*/ 1094 h 1094"/>
              <a:gd name="T42" fmla="*/ 800 w 800"/>
              <a:gd name="T43" fmla="*/ 126 h 1094"/>
              <a:gd name="T44" fmla="*/ 758 w 800"/>
              <a:gd name="T45" fmla="*/ 1010 h 1094"/>
              <a:gd name="T46" fmla="*/ 84 w 800"/>
              <a:gd name="T47" fmla="*/ 1052 h 1094"/>
              <a:gd name="T48" fmla="*/ 42 w 800"/>
              <a:gd name="T49" fmla="*/ 126 h 1094"/>
              <a:gd name="T50" fmla="*/ 126 w 800"/>
              <a:gd name="T51" fmla="*/ 84 h 1094"/>
              <a:gd name="T52" fmla="*/ 168 w 800"/>
              <a:gd name="T53" fmla="*/ 126 h 1094"/>
              <a:gd name="T54" fmla="*/ 294 w 800"/>
              <a:gd name="T55" fmla="*/ 84 h 1094"/>
              <a:gd name="T56" fmla="*/ 337 w 800"/>
              <a:gd name="T57" fmla="*/ 126 h 1094"/>
              <a:gd name="T58" fmla="*/ 463 w 800"/>
              <a:gd name="T59" fmla="*/ 84 h 1094"/>
              <a:gd name="T60" fmla="*/ 505 w 800"/>
              <a:gd name="T61" fmla="*/ 126 h 1094"/>
              <a:gd name="T62" fmla="*/ 631 w 800"/>
              <a:gd name="T63" fmla="*/ 84 h 1094"/>
              <a:gd name="T64" fmla="*/ 673 w 800"/>
              <a:gd name="T65" fmla="*/ 126 h 1094"/>
              <a:gd name="T66" fmla="*/ 716 w 800"/>
              <a:gd name="T67" fmla="*/ 84 h 1094"/>
              <a:gd name="T68" fmla="*/ 758 w 800"/>
              <a:gd name="T69" fmla="*/ 1010 h 1094"/>
              <a:gd name="T70" fmla="*/ 673 w 800"/>
              <a:gd name="T71" fmla="*/ 421 h 1094"/>
              <a:gd name="T72" fmla="*/ 126 w 800"/>
              <a:gd name="T73" fmla="*/ 379 h 1094"/>
              <a:gd name="T74" fmla="*/ 126 w 800"/>
              <a:gd name="T75" fmla="*/ 294 h 1094"/>
              <a:gd name="T76" fmla="*/ 673 w 800"/>
              <a:gd name="T77" fmla="*/ 252 h 1094"/>
              <a:gd name="T78" fmla="*/ 126 w 800"/>
              <a:gd name="T79" fmla="*/ 294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 h="1094">
                <a:moveTo>
                  <a:pt x="126" y="673"/>
                </a:moveTo>
                <a:cubicBezTo>
                  <a:pt x="673" y="673"/>
                  <a:pt x="673" y="673"/>
                  <a:pt x="673" y="673"/>
                </a:cubicBezTo>
                <a:cubicBezTo>
                  <a:pt x="673" y="631"/>
                  <a:pt x="673" y="631"/>
                  <a:pt x="673" y="631"/>
                </a:cubicBezTo>
                <a:cubicBezTo>
                  <a:pt x="126" y="631"/>
                  <a:pt x="126" y="631"/>
                  <a:pt x="126" y="631"/>
                </a:cubicBezTo>
                <a:lnTo>
                  <a:pt x="126" y="673"/>
                </a:lnTo>
                <a:close/>
                <a:moveTo>
                  <a:pt x="126" y="926"/>
                </a:moveTo>
                <a:cubicBezTo>
                  <a:pt x="673" y="926"/>
                  <a:pt x="673" y="926"/>
                  <a:pt x="673" y="926"/>
                </a:cubicBezTo>
                <a:cubicBezTo>
                  <a:pt x="673" y="884"/>
                  <a:pt x="673" y="884"/>
                  <a:pt x="673" y="884"/>
                </a:cubicBezTo>
                <a:cubicBezTo>
                  <a:pt x="126" y="884"/>
                  <a:pt x="126" y="884"/>
                  <a:pt x="126" y="884"/>
                </a:cubicBezTo>
                <a:lnTo>
                  <a:pt x="126" y="926"/>
                </a:lnTo>
                <a:close/>
                <a:moveTo>
                  <a:pt x="126" y="547"/>
                </a:moveTo>
                <a:cubicBezTo>
                  <a:pt x="673" y="547"/>
                  <a:pt x="673" y="547"/>
                  <a:pt x="673" y="547"/>
                </a:cubicBezTo>
                <a:cubicBezTo>
                  <a:pt x="673" y="505"/>
                  <a:pt x="673" y="505"/>
                  <a:pt x="673" y="505"/>
                </a:cubicBezTo>
                <a:cubicBezTo>
                  <a:pt x="126" y="505"/>
                  <a:pt x="126" y="505"/>
                  <a:pt x="126" y="505"/>
                </a:cubicBezTo>
                <a:lnTo>
                  <a:pt x="126" y="547"/>
                </a:lnTo>
                <a:close/>
                <a:moveTo>
                  <a:pt x="126" y="800"/>
                </a:moveTo>
                <a:cubicBezTo>
                  <a:pt x="673" y="800"/>
                  <a:pt x="673" y="800"/>
                  <a:pt x="673" y="800"/>
                </a:cubicBezTo>
                <a:cubicBezTo>
                  <a:pt x="673" y="758"/>
                  <a:pt x="673" y="758"/>
                  <a:pt x="673" y="758"/>
                </a:cubicBezTo>
                <a:cubicBezTo>
                  <a:pt x="126" y="758"/>
                  <a:pt x="126" y="758"/>
                  <a:pt x="126" y="758"/>
                </a:cubicBezTo>
                <a:lnTo>
                  <a:pt x="126" y="800"/>
                </a:lnTo>
                <a:close/>
                <a:moveTo>
                  <a:pt x="716" y="42"/>
                </a:moveTo>
                <a:cubicBezTo>
                  <a:pt x="673" y="42"/>
                  <a:pt x="673" y="42"/>
                  <a:pt x="673" y="42"/>
                </a:cubicBezTo>
                <a:cubicBezTo>
                  <a:pt x="673" y="0"/>
                  <a:pt x="673" y="0"/>
                  <a:pt x="673" y="0"/>
                </a:cubicBezTo>
                <a:cubicBezTo>
                  <a:pt x="631" y="0"/>
                  <a:pt x="631" y="0"/>
                  <a:pt x="631" y="0"/>
                </a:cubicBezTo>
                <a:cubicBezTo>
                  <a:pt x="631" y="42"/>
                  <a:pt x="631" y="42"/>
                  <a:pt x="631" y="42"/>
                </a:cubicBezTo>
                <a:cubicBezTo>
                  <a:pt x="505" y="42"/>
                  <a:pt x="505" y="42"/>
                  <a:pt x="505" y="42"/>
                </a:cubicBezTo>
                <a:cubicBezTo>
                  <a:pt x="505" y="0"/>
                  <a:pt x="505" y="0"/>
                  <a:pt x="505" y="0"/>
                </a:cubicBezTo>
                <a:cubicBezTo>
                  <a:pt x="463" y="0"/>
                  <a:pt x="463" y="0"/>
                  <a:pt x="463" y="0"/>
                </a:cubicBezTo>
                <a:cubicBezTo>
                  <a:pt x="463" y="42"/>
                  <a:pt x="463" y="42"/>
                  <a:pt x="463" y="42"/>
                </a:cubicBezTo>
                <a:cubicBezTo>
                  <a:pt x="337" y="42"/>
                  <a:pt x="337" y="42"/>
                  <a:pt x="337" y="42"/>
                </a:cubicBezTo>
                <a:cubicBezTo>
                  <a:pt x="337" y="0"/>
                  <a:pt x="337" y="0"/>
                  <a:pt x="337" y="0"/>
                </a:cubicBezTo>
                <a:cubicBezTo>
                  <a:pt x="294" y="0"/>
                  <a:pt x="294" y="0"/>
                  <a:pt x="294" y="0"/>
                </a:cubicBezTo>
                <a:cubicBezTo>
                  <a:pt x="294" y="42"/>
                  <a:pt x="294" y="42"/>
                  <a:pt x="294" y="42"/>
                </a:cubicBezTo>
                <a:cubicBezTo>
                  <a:pt x="168" y="42"/>
                  <a:pt x="168" y="42"/>
                  <a:pt x="168" y="42"/>
                </a:cubicBezTo>
                <a:cubicBezTo>
                  <a:pt x="168" y="0"/>
                  <a:pt x="168" y="0"/>
                  <a:pt x="168" y="0"/>
                </a:cubicBezTo>
                <a:cubicBezTo>
                  <a:pt x="126" y="0"/>
                  <a:pt x="126" y="0"/>
                  <a:pt x="126" y="0"/>
                </a:cubicBezTo>
                <a:cubicBezTo>
                  <a:pt x="126" y="42"/>
                  <a:pt x="126" y="42"/>
                  <a:pt x="126" y="42"/>
                </a:cubicBezTo>
                <a:cubicBezTo>
                  <a:pt x="84" y="42"/>
                  <a:pt x="84" y="42"/>
                  <a:pt x="84" y="42"/>
                </a:cubicBezTo>
                <a:cubicBezTo>
                  <a:pt x="38" y="42"/>
                  <a:pt x="0" y="80"/>
                  <a:pt x="0" y="126"/>
                </a:cubicBezTo>
                <a:cubicBezTo>
                  <a:pt x="0" y="1010"/>
                  <a:pt x="0" y="1010"/>
                  <a:pt x="0" y="1010"/>
                </a:cubicBezTo>
                <a:cubicBezTo>
                  <a:pt x="0" y="1056"/>
                  <a:pt x="38" y="1094"/>
                  <a:pt x="84" y="1094"/>
                </a:cubicBezTo>
                <a:cubicBezTo>
                  <a:pt x="716" y="1094"/>
                  <a:pt x="716" y="1094"/>
                  <a:pt x="716" y="1094"/>
                </a:cubicBezTo>
                <a:cubicBezTo>
                  <a:pt x="762" y="1094"/>
                  <a:pt x="800" y="1056"/>
                  <a:pt x="800" y="1010"/>
                </a:cubicBezTo>
                <a:cubicBezTo>
                  <a:pt x="800" y="126"/>
                  <a:pt x="800" y="126"/>
                  <a:pt x="800" y="126"/>
                </a:cubicBezTo>
                <a:cubicBezTo>
                  <a:pt x="800" y="80"/>
                  <a:pt x="762" y="42"/>
                  <a:pt x="716" y="42"/>
                </a:cubicBezTo>
                <a:close/>
                <a:moveTo>
                  <a:pt x="758" y="1010"/>
                </a:moveTo>
                <a:cubicBezTo>
                  <a:pt x="758" y="1035"/>
                  <a:pt x="741" y="1052"/>
                  <a:pt x="716" y="1052"/>
                </a:cubicBezTo>
                <a:cubicBezTo>
                  <a:pt x="84" y="1052"/>
                  <a:pt x="84" y="1052"/>
                  <a:pt x="84" y="1052"/>
                </a:cubicBezTo>
                <a:cubicBezTo>
                  <a:pt x="63" y="1052"/>
                  <a:pt x="42" y="1035"/>
                  <a:pt x="42" y="1010"/>
                </a:cubicBezTo>
                <a:cubicBezTo>
                  <a:pt x="42" y="126"/>
                  <a:pt x="42" y="126"/>
                  <a:pt x="42" y="126"/>
                </a:cubicBezTo>
                <a:cubicBezTo>
                  <a:pt x="42" y="101"/>
                  <a:pt x="59" y="84"/>
                  <a:pt x="84" y="84"/>
                </a:cubicBezTo>
                <a:cubicBezTo>
                  <a:pt x="126" y="84"/>
                  <a:pt x="126" y="84"/>
                  <a:pt x="126" y="84"/>
                </a:cubicBezTo>
                <a:cubicBezTo>
                  <a:pt x="126" y="126"/>
                  <a:pt x="126" y="126"/>
                  <a:pt x="126" y="126"/>
                </a:cubicBezTo>
                <a:cubicBezTo>
                  <a:pt x="168" y="126"/>
                  <a:pt x="168" y="126"/>
                  <a:pt x="168" y="126"/>
                </a:cubicBezTo>
                <a:cubicBezTo>
                  <a:pt x="168" y="84"/>
                  <a:pt x="168" y="84"/>
                  <a:pt x="168" y="84"/>
                </a:cubicBezTo>
                <a:cubicBezTo>
                  <a:pt x="294" y="84"/>
                  <a:pt x="294" y="84"/>
                  <a:pt x="294" y="84"/>
                </a:cubicBezTo>
                <a:cubicBezTo>
                  <a:pt x="294" y="126"/>
                  <a:pt x="294" y="126"/>
                  <a:pt x="294" y="126"/>
                </a:cubicBezTo>
                <a:cubicBezTo>
                  <a:pt x="337" y="126"/>
                  <a:pt x="337" y="126"/>
                  <a:pt x="337" y="126"/>
                </a:cubicBezTo>
                <a:cubicBezTo>
                  <a:pt x="337" y="84"/>
                  <a:pt x="337" y="84"/>
                  <a:pt x="337" y="84"/>
                </a:cubicBezTo>
                <a:cubicBezTo>
                  <a:pt x="463" y="84"/>
                  <a:pt x="463" y="84"/>
                  <a:pt x="463" y="84"/>
                </a:cubicBezTo>
                <a:cubicBezTo>
                  <a:pt x="463" y="126"/>
                  <a:pt x="463" y="126"/>
                  <a:pt x="463" y="126"/>
                </a:cubicBezTo>
                <a:cubicBezTo>
                  <a:pt x="505" y="126"/>
                  <a:pt x="505" y="126"/>
                  <a:pt x="505" y="126"/>
                </a:cubicBezTo>
                <a:cubicBezTo>
                  <a:pt x="505" y="84"/>
                  <a:pt x="505" y="84"/>
                  <a:pt x="505" y="84"/>
                </a:cubicBezTo>
                <a:cubicBezTo>
                  <a:pt x="631" y="84"/>
                  <a:pt x="631" y="84"/>
                  <a:pt x="631" y="84"/>
                </a:cubicBezTo>
                <a:cubicBezTo>
                  <a:pt x="631" y="126"/>
                  <a:pt x="631" y="126"/>
                  <a:pt x="631" y="126"/>
                </a:cubicBezTo>
                <a:cubicBezTo>
                  <a:pt x="673" y="126"/>
                  <a:pt x="673" y="126"/>
                  <a:pt x="673" y="126"/>
                </a:cubicBezTo>
                <a:cubicBezTo>
                  <a:pt x="673" y="84"/>
                  <a:pt x="673" y="84"/>
                  <a:pt x="673" y="84"/>
                </a:cubicBezTo>
                <a:cubicBezTo>
                  <a:pt x="716" y="84"/>
                  <a:pt x="716" y="84"/>
                  <a:pt x="716" y="84"/>
                </a:cubicBezTo>
                <a:cubicBezTo>
                  <a:pt x="737" y="84"/>
                  <a:pt x="758" y="101"/>
                  <a:pt x="758" y="126"/>
                </a:cubicBezTo>
                <a:lnTo>
                  <a:pt x="758" y="1010"/>
                </a:lnTo>
                <a:close/>
                <a:moveTo>
                  <a:pt x="126" y="421"/>
                </a:moveTo>
                <a:cubicBezTo>
                  <a:pt x="673" y="421"/>
                  <a:pt x="673" y="421"/>
                  <a:pt x="673" y="421"/>
                </a:cubicBezTo>
                <a:cubicBezTo>
                  <a:pt x="673" y="379"/>
                  <a:pt x="673" y="379"/>
                  <a:pt x="673" y="379"/>
                </a:cubicBezTo>
                <a:cubicBezTo>
                  <a:pt x="126" y="379"/>
                  <a:pt x="126" y="379"/>
                  <a:pt x="126" y="379"/>
                </a:cubicBezTo>
                <a:lnTo>
                  <a:pt x="126" y="421"/>
                </a:lnTo>
                <a:close/>
                <a:moveTo>
                  <a:pt x="126" y="294"/>
                </a:moveTo>
                <a:cubicBezTo>
                  <a:pt x="673" y="294"/>
                  <a:pt x="673" y="294"/>
                  <a:pt x="673" y="294"/>
                </a:cubicBezTo>
                <a:cubicBezTo>
                  <a:pt x="673" y="252"/>
                  <a:pt x="673" y="252"/>
                  <a:pt x="673" y="252"/>
                </a:cubicBezTo>
                <a:cubicBezTo>
                  <a:pt x="126" y="252"/>
                  <a:pt x="126" y="252"/>
                  <a:pt x="126" y="252"/>
                </a:cubicBezTo>
                <a:lnTo>
                  <a:pt x="126" y="29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cxnSp>
        <p:nvCxnSpPr>
          <p:cNvPr id="90" name="Straight Connector 89">
            <a:extLst>
              <a:ext uri="{FF2B5EF4-FFF2-40B4-BE49-F238E27FC236}">
                <a16:creationId xmlns:a16="http://schemas.microsoft.com/office/drawing/2014/main" id="{74AFD1AC-E34D-42A3-9A50-8E4527AACD3B}"/>
              </a:ext>
            </a:extLst>
          </p:cNvPr>
          <p:cNvCxnSpPr>
            <a:stCxn id="83" idx="6"/>
          </p:cNvCxnSpPr>
          <p:nvPr/>
        </p:nvCxnSpPr>
        <p:spPr>
          <a:xfrm flipV="1">
            <a:off x="2426147" y="5309657"/>
            <a:ext cx="6667279" cy="1"/>
          </a:xfrm>
          <a:prstGeom prst="line">
            <a:avLst/>
          </a:prstGeom>
          <a:ln w="19050" cmpd="sng">
            <a:solidFill>
              <a:schemeClr val="accent5"/>
            </a:solidFill>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A0CE141E-08BC-438F-BD6C-7530C45C4557}"/>
              </a:ext>
            </a:extLst>
          </p:cNvPr>
          <p:cNvSpPr txBox="1"/>
          <p:nvPr/>
        </p:nvSpPr>
        <p:spPr>
          <a:xfrm>
            <a:off x="5914928" y="1381277"/>
            <a:ext cx="1219200" cy="338554"/>
          </a:xfrm>
          <a:prstGeom prst="rect">
            <a:avLst/>
          </a:prstGeom>
          <a:noFill/>
          <a:ln>
            <a:noFill/>
          </a:ln>
        </p:spPr>
        <p:txBody>
          <a:bodyPr wrap="square" rtlCol="0">
            <a:spAutoFit/>
          </a:bodyPr>
          <a:lstStyle/>
          <a:p>
            <a:endParaRPr lang="en-US" sz="1600" dirty="0"/>
          </a:p>
        </p:txBody>
      </p:sp>
      <p:cxnSp>
        <p:nvCxnSpPr>
          <p:cNvPr id="92" name="Straight Connector 91">
            <a:extLst>
              <a:ext uri="{FF2B5EF4-FFF2-40B4-BE49-F238E27FC236}">
                <a16:creationId xmlns:a16="http://schemas.microsoft.com/office/drawing/2014/main" id="{0F2AA472-64CA-4C99-89A3-FC72E0AA04AE}"/>
              </a:ext>
            </a:extLst>
          </p:cNvPr>
          <p:cNvCxnSpPr/>
          <p:nvPr/>
        </p:nvCxnSpPr>
        <p:spPr>
          <a:xfrm flipH="1">
            <a:off x="717814" y="1301436"/>
            <a:ext cx="10412693" cy="3810"/>
          </a:xfrm>
          <a:prstGeom prst="line">
            <a:avLst/>
          </a:prstGeom>
          <a:ln w="6350" cmpd="sng">
            <a:solidFill>
              <a:schemeClr val="bg1"/>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49112EB-F42F-47D4-9A2F-8E4A276D96FE}"/>
              </a:ext>
            </a:extLst>
          </p:cNvPr>
          <p:cNvCxnSpPr/>
          <p:nvPr/>
        </p:nvCxnSpPr>
        <p:spPr>
          <a:xfrm rot="10800000" flipV="1">
            <a:off x="6993502" y="1301436"/>
            <a:ext cx="0" cy="101600"/>
          </a:xfrm>
          <a:prstGeom prst="line">
            <a:avLst/>
          </a:prstGeom>
          <a:ln w="6350" cmpd="sng">
            <a:solidFill>
              <a:schemeClr val="bg1"/>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EBD93FB4-0933-469B-A0D5-F815A3A32895}"/>
              </a:ext>
            </a:extLst>
          </p:cNvPr>
          <p:cNvCxnSpPr/>
          <p:nvPr/>
        </p:nvCxnSpPr>
        <p:spPr>
          <a:xfrm rot="10800000" flipV="1">
            <a:off x="11130507" y="1301436"/>
            <a:ext cx="0" cy="101600"/>
          </a:xfrm>
          <a:prstGeom prst="line">
            <a:avLst/>
          </a:prstGeom>
          <a:ln w="6350" cmpd="sng">
            <a:solidFill>
              <a:schemeClr val="bg1"/>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A83C0E31-0809-480E-AA74-209760CA66EA}"/>
              </a:ext>
            </a:extLst>
          </p:cNvPr>
          <p:cNvCxnSpPr/>
          <p:nvPr/>
        </p:nvCxnSpPr>
        <p:spPr>
          <a:xfrm rot="10800000" flipV="1">
            <a:off x="9811306" y="1301436"/>
            <a:ext cx="0" cy="101600"/>
          </a:xfrm>
          <a:prstGeom prst="line">
            <a:avLst/>
          </a:prstGeom>
          <a:ln w="6350" cmpd="sng">
            <a:solidFill>
              <a:schemeClr val="bg1"/>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2AC388CD-A342-4812-8DFB-ABB027B6260D}"/>
              </a:ext>
            </a:extLst>
          </p:cNvPr>
          <p:cNvCxnSpPr/>
          <p:nvPr/>
        </p:nvCxnSpPr>
        <p:spPr>
          <a:xfrm rot="10800000" flipV="1">
            <a:off x="9106855" y="1301436"/>
            <a:ext cx="0" cy="101600"/>
          </a:xfrm>
          <a:prstGeom prst="line">
            <a:avLst/>
          </a:prstGeom>
          <a:ln w="6350" cmpd="sng">
            <a:solidFill>
              <a:schemeClr val="bg1"/>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C03D161D-5363-430E-AB42-3C8D7F8509C0}"/>
              </a:ext>
            </a:extLst>
          </p:cNvPr>
          <p:cNvCxnSpPr/>
          <p:nvPr/>
        </p:nvCxnSpPr>
        <p:spPr>
          <a:xfrm rot="10800000" flipV="1">
            <a:off x="4880149" y="1301436"/>
            <a:ext cx="0" cy="101600"/>
          </a:xfrm>
          <a:prstGeom prst="line">
            <a:avLst/>
          </a:prstGeom>
          <a:ln w="6350" cmpd="sng">
            <a:solidFill>
              <a:schemeClr val="bg1"/>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EC746864-03C6-4BA1-BA4E-C1B761ED9AE9}"/>
              </a:ext>
            </a:extLst>
          </p:cNvPr>
          <p:cNvCxnSpPr/>
          <p:nvPr/>
        </p:nvCxnSpPr>
        <p:spPr>
          <a:xfrm rot="10800000" flipV="1">
            <a:off x="2766796" y="1301436"/>
            <a:ext cx="0" cy="101600"/>
          </a:xfrm>
          <a:prstGeom prst="line">
            <a:avLst/>
          </a:prstGeom>
          <a:ln w="6350" cmpd="sng">
            <a:solidFill>
              <a:schemeClr val="bg1"/>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13B2DB28-7550-48AF-B96F-D13A9C58931C}"/>
              </a:ext>
            </a:extLst>
          </p:cNvPr>
          <p:cNvCxnSpPr/>
          <p:nvPr/>
        </p:nvCxnSpPr>
        <p:spPr>
          <a:xfrm rot="10800000" flipV="1">
            <a:off x="720552" y="1301436"/>
            <a:ext cx="0" cy="101600"/>
          </a:xfrm>
          <a:prstGeom prst="line">
            <a:avLst/>
          </a:prstGeom>
          <a:ln w="6350" cmpd="sng">
            <a:solidFill>
              <a:schemeClr val="bg1"/>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0" name="Rectangle 99">
            <a:extLst>
              <a:ext uri="{FF2B5EF4-FFF2-40B4-BE49-F238E27FC236}">
                <a16:creationId xmlns:a16="http://schemas.microsoft.com/office/drawing/2014/main" id="{EA08CE53-C756-4D87-821B-1BF8045D38F7}"/>
              </a:ext>
            </a:extLst>
          </p:cNvPr>
          <p:cNvSpPr/>
          <p:nvPr/>
        </p:nvSpPr>
        <p:spPr>
          <a:xfrm>
            <a:off x="355302" y="466519"/>
            <a:ext cx="11328424" cy="523220"/>
          </a:xfrm>
          <a:prstGeom prst="rect">
            <a:avLst/>
          </a:prstGeom>
        </p:spPr>
        <p:txBody>
          <a:bodyPr wrap="square">
            <a:spAutoFit/>
          </a:bodyPr>
          <a:lstStyle/>
          <a:p>
            <a:pPr algn="just"/>
            <a:r>
              <a:rPr lang="en-US" sz="1400" dirty="0">
                <a:ea typeface="Yu Gothic Medium" panose="020B0500000000000000" pitchFamily="34" charset="-128"/>
              </a:rPr>
              <a:t>NCS approach is grounded in understanding your priorities in obtaining data insights and business values while managing dependencies in implementation. The following is a proposed phased implementation strategy and suggested schedule for the proposed solution components.</a:t>
            </a:r>
            <a:endParaRPr lang="en-SG" sz="1400" dirty="0">
              <a:ea typeface="Yu Gothic Medium" panose="020B0500000000000000" pitchFamily="34" charset="-128"/>
            </a:endParaRPr>
          </a:p>
        </p:txBody>
      </p:sp>
      <p:sp>
        <p:nvSpPr>
          <p:cNvPr id="101" name="TextBox 100">
            <a:extLst>
              <a:ext uri="{FF2B5EF4-FFF2-40B4-BE49-F238E27FC236}">
                <a16:creationId xmlns:a16="http://schemas.microsoft.com/office/drawing/2014/main" id="{ACE69F7C-F677-438D-9C0F-1332A4756AED}"/>
              </a:ext>
            </a:extLst>
          </p:cNvPr>
          <p:cNvSpPr txBox="1"/>
          <p:nvPr/>
        </p:nvSpPr>
        <p:spPr>
          <a:xfrm>
            <a:off x="717814" y="1031116"/>
            <a:ext cx="640080" cy="261610"/>
          </a:xfrm>
          <a:prstGeom prst="rect">
            <a:avLst/>
          </a:prstGeom>
          <a:solidFill>
            <a:schemeClr val="tx1"/>
          </a:solidFill>
        </p:spPr>
        <p:txBody>
          <a:bodyPr wrap="square" rtlCol="0" anchor="ctr">
            <a:spAutoFit/>
          </a:bodyPr>
          <a:lstStyle/>
          <a:p>
            <a:pPr algn="ctr"/>
            <a:r>
              <a:rPr lang="en-SG" sz="1100" dirty="0">
                <a:solidFill>
                  <a:schemeClr val="bg2"/>
                </a:solidFill>
                <a:ea typeface="Yu Gothic Medium" panose="020B0500000000000000" pitchFamily="34" charset="-128"/>
              </a:rPr>
              <a:t>M+1</a:t>
            </a:r>
          </a:p>
        </p:txBody>
      </p:sp>
      <p:sp>
        <p:nvSpPr>
          <p:cNvPr id="102" name="TextBox 101">
            <a:extLst>
              <a:ext uri="{FF2B5EF4-FFF2-40B4-BE49-F238E27FC236}">
                <a16:creationId xmlns:a16="http://schemas.microsoft.com/office/drawing/2014/main" id="{5D53C1EC-1348-44CB-A64B-117496D9AFED}"/>
              </a:ext>
            </a:extLst>
          </p:cNvPr>
          <p:cNvSpPr txBox="1"/>
          <p:nvPr/>
        </p:nvSpPr>
        <p:spPr>
          <a:xfrm>
            <a:off x="1422265" y="1031116"/>
            <a:ext cx="640080" cy="261610"/>
          </a:xfrm>
          <a:prstGeom prst="rect">
            <a:avLst/>
          </a:prstGeom>
          <a:solidFill>
            <a:schemeClr val="tx1"/>
          </a:solidFill>
        </p:spPr>
        <p:txBody>
          <a:bodyPr wrap="square" rtlCol="0" anchor="ctr">
            <a:spAutoFit/>
          </a:bodyPr>
          <a:lstStyle/>
          <a:p>
            <a:pPr algn="ctr"/>
            <a:r>
              <a:rPr lang="en-SG" sz="1100" dirty="0">
                <a:solidFill>
                  <a:schemeClr val="bg2"/>
                </a:solidFill>
                <a:ea typeface="Yu Gothic Medium" panose="020B0500000000000000" pitchFamily="34" charset="-128"/>
              </a:rPr>
              <a:t>M+2</a:t>
            </a:r>
          </a:p>
        </p:txBody>
      </p:sp>
      <p:sp>
        <p:nvSpPr>
          <p:cNvPr id="103" name="TextBox 102">
            <a:extLst>
              <a:ext uri="{FF2B5EF4-FFF2-40B4-BE49-F238E27FC236}">
                <a16:creationId xmlns:a16="http://schemas.microsoft.com/office/drawing/2014/main" id="{9826C75E-0A76-4BB4-ADE2-621203447D40}"/>
              </a:ext>
            </a:extLst>
          </p:cNvPr>
          <p:cNvSpPr txBox="1"/>
          <p:nvPr/>
        </p:nvSpPr>
        <p:spPr>
          <a:xfrm>
            <a:off x="2126716" y="1031116"/>
            <a:ext cx="640080" cy="261610"/>
          </a:xfrm>
          <a:prstGeom prst="rect">
            <a:avLst/>
          </a:prstGeom>
          <a:solidFill>
            <a:schemeClr val="tx1"/>
          </a:solidFill>
        </p:spPr>
        <p:txBody>
          <a:bodyPr wrap="square" rtlCol="0" anchor="ctr">
            <a:spAutoFit/>
          </a:bodyPr>
          <a:lstStyle/>
          <a:p>
            <a:pPr algn="ctr"/>
            <a:r>
              <a:rPr lang="en-SG" sz="1100" dirty="0">
                <a:solidFill>
                  <a:schemeClr val="bg2"/>
                </a:solidFill>
                <a:ea typeface="Yu Gothic Medium" panose="020B0500000000000000" pitchFamily="34" charset="-128"/>
              </a:rPr>
              <a:t>M+3</a:t>
            </a:r>
          </a:p>
        </p:txBody>
      </p:sp>
      <p:sp>
        <p:nvSpPr>
          <p:cNvPr id="104" name="TextBox 103">
            <a:extLst>
              <a:ext uri="{FF2B5EF4-FFF2-40B4-BE49-F238E27FC236}">
                <a16:creationId xmlns:a16="http://schemas.microsoft.com/office/drawing/2014/main" id="{74C727C1-C7EB-4711-9BC1-4F69648FE2FC}"/>
              </a:ext>
            </a:extLst>
          </p:cNvPr>
          <p:cNvSpPr txBox="1"/>
          <p:nvPr/>
        </p:nvSpPr>
        <p:spPr>
          <a:xfrm>
            <a:off x="2831167" y="1031116"/>
            <a:ext cx="640080" cy="261610"/>
          </a:xfrm>
          <a:prstGeom prst="rect">
            <a:avLst/>
          </a:prstGeom>
          <a:solidFill>
            <a:schemeClr val="tx1"/>
          </a:solidFill>
        </p:spPr>
        <p:txBody>
          <a:bodyPr wrap="square" rtlCol="0" anchor="ctr">
            <a:spAutoFit/>
          </a:bodyPr>
          <a:lstStyle/>
          <a:p>
            <a:pPr algn="ctr"/>
            <a:r>
              <a:rPr lang="en-SG" sz="1100" dirty="0">
                <a:solidFill>
                  <a:schemeClr val="bg2"/>
                </a:solidFill>
                <a:ea typeface="Yu Gothic Medium" panose="020B0500000000000000" pitchFamily="34" charset="-128"/>
              </a:rPr>
              <a:t>M+4</a:t>
            </a:r>
          </a:p>
        </p:txBody>
      </p:sp>
      <p:sp>
        <p:nvSpPr>
          <p:cNvPr id="105" name="TextBox 104">
            <a:extLst>
              <a:ext uri="{FF2B5EF4-FFF2-40B4-BE49-F238E27FC236}">
                <a16:creationId xmlns:a16="http://schemas.microsoft.com/office/drawing/2014/main" id="{F8DD0503-3F0D-4F2E-8837-846A811C4587}"/>
              </a:ext>
            </a:extLst>
          </p:cNvPr>
          <p:cNvSpPr txBox="1"/>
          <p:nvPr/>
        </p:nvSpPr>
        <p:spPr>
          <a:xfrm>
            <a:off x="3535618" y="1031116"/>
            <a:ext cx="640080" cy="261610"/>
          </a:xfrm>
          <a:prstGeom prst="rect">
            <a:avLst/>
          </a:prstGeom>
          <a:solidFill>
            <a:schemeClr val="tx1"/>
          </a:solidFill>
        </p:spPr>
        <p:txBody>
          <a:bodyPr wrap="square" rtlCol="0" anchor="ctr">
            <a:spAutoFit/>
          </a:bodyPr>
          <a:lstStyle/>
          <a:p>
            <a:pPr algn="ctr"/>
            <a:r>
              <a:rPr lang="en-SG" sz="1100" dirty="0">
                <a:solidFill>
                  <a:schemeClr val="bg2"/>
                </a:solidFill>
                <a:ea typeface="Yu Gothic Medium" panose="020B0500000000000000" pitchFamily="34" charset="-128"/>
              </a:rPr>
              <a:t>M+5</a:t>
            </a:r>
          </a:p>
        </p:txBody>
      </p:sp>
      <p:sp>
        <p:nvSpPr>
          <p:cNvPr id="106" name="TextBox 105">
            <a:extLst>
              <a:ext uri="{FF2B5EF4-FFF2-40B4-BE49-F238E27FC236}">
                <a16:creationId xmlns:a16="http://schemas.microsoft.com/office/drawing/2014/main" id="{69CFB6F6-B829-45DA-8C9C-C6E487C690FF}"/>
              </a:ext>
            </a:extLst>
          </p:cNvPr>
          <p:cNvSpPr txBox="1"/>
          <p:nvPr/>
        </p:nvSpPr>
        <p:spPr>
          <a:xfrm>
            <a:off x="4240069" y="1031116"/>
            <a:ext cx="640080" cy="261610"/>
          </a:xfrm>
          <a:prstGeom prst="rect">
            <a:avLst/>
          </a:prstGeom>
          <a:solidFill>
            <a:schemeClr val="tx1"/>
          </a:solidFill>
        </p:spPr>
        <p:txBody>
          <a:bodyPr wrap="square" rtlCol="0" anchor="ctr">
            <a:spAutoFit/>
          </a:bodyPr>
          <a:lstStyle/>
          <a:p>
            <a:pPr algn="ctr"/>
            <a:r>
              <a:rPr lang="en-SG" sz="1100" dirty="0">
                <a:solidFill>
                  <a:schemeClr val="bg2"/>
                </a:solidFill>
                <a:ea typeface="Yu Gothic Medium" panose="020B0500000000000000" pitchFamily="34" charset="-128"/>
              </a:rPr>
              <a:t>M+6</a:t>
            </a:r>
          </a:p>
        </p:txBody>
      </p:sp>
      <p:sp>
        <p:nvSpPr>
          <p:cNvPr id="107" name="TextBox 106">
            <a:extLst>
              <a:ext uri="{FF2B5EF4-FFF2-40B4-BE49-F238E27FC236}">
                <a16:creationId xmlns:a16="http://schemas.microsoft.com/office/drawing/2014/main" id="{25DDD8C4-28AC-4615-8E99-5A5D03EBC368}"/>
              </a:ext>
            </a:extLst>
          </p:cNvPr>
          <p:cNvSpPr txBox="1"/>
          <p:nvPr/>
        </p:nvSpPr>
        <p:spPr>
          <a:xfrm>
            <a:off x="4944520" y="1031116"/>
            <a:ext cx="640080" cy="261610"/>
          </a:xfrm>
          <a:prstGeom prst="rect">
            <a:avLst/>
          </a:prstGeom>
          <a:solidFill>
            <a:schemeClr val="tx1"/>
          </a:solidFill>
        </p:spPr>
        <p:txBody>
          <a:bodyPr wrap="square" rtlCol="0" anchor="ctr">
            <a:spAutoFit/>
          </a:bodyPr>
          <a:lstStyle/>
          <a:p>
            <a:pPr algn="ctr"/>
            <a:r>
              <a:rPr lang="en-SG" sz="1100" dirty="0">
                <a:solidFill>
                  <a:schemeClr val="bg2"/>
                </a:solidFill>
                <a:ea typeface="Yu Gothic Medium" panose="020B0500000000000000" pitchFamily="34" charset="-128"/>
              </a:rPr>
              <a:t>M+7</a:t>
            </a:r>
          </a:p>
        </p:txBody>
      </p:sp>
      <p:sp>
        <p:nvSpPr>
          <p:cNvPr id="108" name="TextBox 107">
            <a:extLst>
              <a:ext uri="{FF2B5EF4-FFF2-40B4-BE49-F238E27FC236}">
                <a16:creationId xmlns:a16="http://schemas.microsoft.com/office/drawing/2014/main" id="{1D80DF91-8EF3-40FA-B4D7-98449561D1F7}"/>
              </a:ext>
            </a:extLst>
          </p:cNvPr>
          <p:cNvSpPr txBox="1"/>
          <p:nvPr/>
        </p:nvSpPr>
        <p:spPr>
          <a:xfrm>
            <a:off x="5648971" y="1031116"/>
            <a:ext cx="640080" cy="261610"/>
          </a:xfrm>
          <a:prstGeom prst="rect">
            <a:avLst/>
          </a:prstGeom>
          <a:solidFill>
            <a:schemeClr val="tx1"/>
          </a:solidFill>
        </p:spPr>
        <p:txBody>
          <a:bodyPr wrap="square" rtlCol="0" anchor="ctr">
            <a:spAutoFit/>
          </a:bodyPr>
          <a:lstStyle/>
          <a:p>
            <a:pPr algn="ctr"/>
            <a:r>
              <a:rPr lang="en-SG" sz="1100" dirty="0">
                <a:solidFill>
                  <a:schemeClr val="bg2"/>
                </a:solidFill>
                <a:ea typeface="Yu Gothic Medium" panose="020B0500000000000000" pitchFamily="34" charset="-128"/>
              </a:rPr>
              <a:t>M+8</a:t>
            </a:r>
          </a:p>
        </p:txBody>
      </p:sp>
      <p:sp>
        <p:nvSpPr>
          <p:cNvPr id="109" name="TextBox 108">
            <a:extLst>
              <a:ext uri="{FF2B5EF4-FFF2-40B4-BE49-F238E27FC236}">
                <a16:creationId xmlns:a16="http://schemas.microsoft.com/office/drawing/2014/main" id="{A6839CE0-4F15-4F7D-AD20-CB6337548BB7}"/>
              </a:ext>
            </a:extLst>
          </p:cNvPr>
          <p:cNvSpPr txBox="1"/>
          <p:nvPr/>
        </p:nvSpPr>
        <p:spPr>
          <a:xfrm>
            <a:off x="6353422" y="1031116"/>
            <a:ext cx="640080" cy="261610"/>
          </a:xfrm>
          <a:prstGeom prst="rect">
            <a:avLst/>
          </a:prstGeom>
          <a:solidFill>
            <a:schemeClr val="tx1"/>
          </a:solidFill>
        </p:spPr>
        <p:txBody>
          <a:bodyPr wrap="square" rtlCol="0" anchor="ctr">
            <a:spAutoFit/>
          </a:bodyPr>
          <a:lstStyle/>
          <a:p>
            <a:pPr algn="ctr"/>
            <a:r>
              <a:rPr lang="en-SG" sz="1100" dirty="0">
                <a:solidFill>
                  <a:schemeClr val="bg2"/>
                </a:solidFill>
                <a:ea typeface="Yu Gothic Medium" panose="020B0500000000000000" pitchFamily="34" charset="-128"/>
              </a:rPr>
              <a:t>M+9</a:t>
            </a:r>
          </a:p>
        </p:txBody>
      </p:sp>
      <p:sp>
        <p:nvSpPr>
          <p:cNvPr id="110" name="TextBox 109">
            <a:extLst>
              <a:ext uri="{FF2B5EF4-FFF2-40B4-BE49-F238E27FC236}">
                <a16:creationId xmlns:a16="http://schemas.microsoft.com/office/drawing/2014/main" id="{2FC56D17-410F-471C-AE85-619418898FBD}"/>
              </a:ext>
            </a:extLst>
          </p:cNvPr>
          <p:cNvSpPr txBox="1"/>
          <p:nvPr/>
        </p:nvSpPr>
        <p:spPr>
          <a:xfrm>
            <a:off x="7057873" y="1031116"/>
            <a:ext cx="640080" cy="261610"/>
          </a:xfrm>
          <a:prstGeom prst="rect">
            <a:avLst/>
          </a:prstGeom>
          <a:solidFill>
            <a:schemeClr val="tx1"/>
          </a:solidFill>
        </p:spPr>
        <p:txBody>
          <a:bodyPr wrap="square" rtlCol="0" anchor="ctr">
            <a:spAutoFit/>
          </a:bodyPr>
          <a:lstStyle/>
          <a:p>
            <a:pPr algn="ctr"/>
            <a:r>
              <a:rPr lang="en-SG" sz="1100" dirty="0">
                <a:solidFill>
                  <a:schemeClr val="bg2"/>
                </a:solidFill>
                <a:ea typeface="Yu Gothic Medium" panose="020B0500000000000000" pitchFamily="34" charset="-128"/>
              </a:rPr>
              <a:t>M+10</a:t>
            </a:r>
          </a:p>
        </p:txBody>
      </p:sp>
      <p:sp>
        <p:nvSpPr>
          <p:cNvPr id="111" name="TextBox 110">
            <a:extLst>
              <a:ext uri="{FF2B5EF4-FFF2-40B4-BE49-F238E27FC236}">
                <a16:creationId xmlns:a16="http://schemas.microsoft.com/office/drawing/2014/main" id="{2A0D71D6-3642-4475-9470-3532B717D78A}"/>
              </a:ext>
            </a:extLst>
          </p:cNvPr>
          <p:cNvSpPr txBox="1"/>
          <p:nvPr/>
        </p:nvSpPr>
        <p:spPr>
          <a:xfrm>
            <a:off x="7762324" y="1031116"/>
            <a:ext cx="640080" cy="261610"/>
          </a:xfrm>
          <a:prstGeom prst="rect">
            <a:avLst/>
          </a:prstGeom>
          <a:solidFill>
            <a:schemeClr val="tx1"/>
          </a:solidFill>
        </p:spPr>
        <p:txBody>
          <a:bodyPr wrap="square" rtlCol="0" anchor="ctr">
            <a:spAutoFit/>
          </a:bodyPr>
          <a:lstStyle/>
          <a:p>
            <a:pPr algn="ctr"/>
            <a:r>
              <a:rPr lang="en-SG" sz="1100" dirty="0">
                <a:solidFill>
                  <a:schemeClr val="bg2"/>
                </a:solidFill>
                <a:ea typeface="Yu Gothic Medium" panose="020B0500000000000000" pitchFamily="34" charset="-128"/>
              </a:rPr>
              <a:t>M+11</a:t>
            </a:r>
          </a:p>
        </p:txBody>
      </p:sp>
      <p:sp>
        <p:nvSpPr>
          <p:cNvPr id="112" name="TextBox 111">
            <a:extLst>
              <a:ext uri="{FF2B5EF4-FFF2-40B4-BE49-F238E27FC236}">
                <a16:creationId xmlns:a16="http://schemas.microsoft.com/office/drawing/2014/main" id="{9A071A55-B9AE-4D6D-9D60-3A96A15340CE}"/>
              </a:ext>
            </a:extLst>
          </p:cNvPr>
          <p:cNvSpPr txBox="1"/>
          <p:nvPr/>
        </p:nvSpPr>
        <p:spPr>
          <a:xfrm>
            <a:off x="8466775" y="1031116"/>
            <a:ext cx="640080" cy="261610"/>
          </a:xfrm>
          <a:prstGeom prst="rect">
            <a:avLst/>
          </a:prstGeom>
          <a:solidFill>
            <a:schemeClr val="tx1"/>
          </a:solidFill>
        </p:spPr>
        <p:txBody>
          <a:bodyPr wrap="square" rtlCol="0" anchor="ctr">
            <a:spAutoFit/>
          </a:bodyPr>
          <a:lstStyle/>
          <a:p>
            <a:pPr algn="ctr"/>
            <a:r>
              <a:rPr lang="en-SG" sz="1100" dirty="0">
                <a:solidFill>
                  <a:schemeClr val="bg2"/>
                </a:solidFill>
                <a:ea typeface="Yu Gothic Medium" panose="020B0500000000000000" pitchFamily="34" charset="-128"/>
              </a:rPr>
              <a:t>M+15</a:t>
            </a:r>
          </a:p>
        </p:txBody>
      </p:sp>
      <p:sp>
        <p:nvSpPr>
          <p:cNvPr id="113" name="TextBox 112">
            <a:extLst>
              <a:ext uri="{FF2B5EF4-FFF2-40B4-BE49-F238E27FC236}">
                <a16:creationId xmlns:a16="http://schemas.microsoft.com/office/drawing/2014/main" id="{4EC2D514-697A-4EAE-A32C-C6DFDDA2F25C}"/>
              </a:ext>
            </a:extLst>
          </p:cNvPr>
          <p:cNvSpPr txBox="1"/>
          <p:nvPr/>
        </p:nvSpPr>
        <p:spPr>
          <a:xfrm>
            <a:off x="9171226" y="1031116"/>
            <a:ext cx="640080" cy="261610"/>
          </a:xfrm>
          <a:prstGeom prst="rect">
            <a:avLst/>
          </a:prstGeom>
          <a:solidFill>
            <a:schemeClr val="tx1"/>
          </a:solidFill>
        </p:spPr>
        <p:txBody>
          <a:bodyPr wrap="square" rtlCol="0" anchor="ctr">
            <a:spAutoFit/>
          </a:bodyPr>
          <a:lstStyle/>
          <a:p>
            <a:pPr algn="ctr"/>
            <a:r>
              <a:rPr lang="en-SG" sz="1100" dirty="0">
                <a:solidFill>
                  <a:schemeClr val="bg2"/>
                </a:solidFill>
                <a:ea typeface="Yu Gothic Medium" panose="020B0500000000000000" pitchFamily="34" charset="-128"/>
              </a:rPr>
              <a:t>M+19</a:t>
            </a:r>
          </a:p>
        </p:txBody>
      </p:sp>
      <p:sp>
        <p:nvSpPr>
          <p:cNvPr id="114" name="TextBox 113">
            <a:extLst>
              <a:ext uri="{FF2B5EF4-FFF2-40B4-BE49-F238E27FC236}">
                <a16:creationId xmlns:a16="http://schemas.microsoft.com/office/drawing/2014/main" id="{DFC5FFAC-055D-4B1C-8590-FA7455CAFF8B}"/>
              </a:ext>
            </a:extLst>
          </p:cNvPr>
          <p:cNvSpPr txBox="1"/>
          <p:nvPr/>
        </p:nvSpPr>
        <p:spPr>
          <a:xfrm>
            <a:off x="9875677" y="1031116"/>
            <a:ext cx="640080" cy="261610"/>
          </a:xfrm>
          <a:prstGeom prst="rect">
            <a:avLst/>
          </a:prstGeom>
          <a:solidFill>
            <a:schemeClr val="tx1"/>
          </a:solidFill>
        </p:spPr>
        <p:txBody>
          <a:bodyPr wrap="square" rtlCol="0" anchor="ctr">
            <a:spAutoFit/>
          </a:bodyPr>
          <a:lstStyle/>
          <a:p>
            <a:pPr algn="ctr"/>
            <a:r>
              <a:rPr lang="en-SG" sz="1100" dirty="0">
                <a:solidFill>
                  <a:schemeClr val="bg2"/>
                </a:solidFill>
                <a:ea typeface="Yu Gothic Medium" panose="020B0500000000000000" pitchFamily="34" charset="-128"/>
              </a:rPr>
              <a:t>M+31</a:t>
            </a:r>
          </a:p>
        </p:txBody>
      </p:sp>
      <p:sp>
        <p:nvSpPr>
          <p:cNvPr id="115" name="TextBox 114">
            <a:extLst>
              <a:ext uri="{FF2B5EF4-FFF2-40B4-BE49-F238E27FC236}">
                <a16:creationId xmlns:a16="http://schemas.microsoft.com/office/drawing/2014/main" id="{56CA66E9-455D-4146-BB11-0D8464B5BBE6}"/>
              </a:ext>
            </a:extLst>
          </p:cNvPr>
          <p:cNvSpPr txBox="1"/>
          <p:nvPr/>
        </p:nvSpPr>
        <p:spPr>
          <a:xfrm>
            <a:off x="10581352" y="1031116"/>
            <a:ext cx="828000" cy="261610"/>
          </a:xfrm>
          <a:prstGeom prst="homePlate">
            <a:avLst/>
          </a:prstGeom>
          <a:solidFill>
            <a:schemeClr val="tx1"/>
          </a:solidFill>
        </p:spPr>
        <p:txBody>
          <a:bodyPr wrap="square" rtlCol="0" anchor="ctr">
            <a:spAutoFit/>
          </a:bodyPr>
          <a:lstStyle/>
          <a:p>
            <a:pPr algn="ctr"/>
            <a:r>
              <a:rPr lang="en-SG" sz="1100" dirty="0">
                <a:solidFill>
                  <a:schemeClr val="bg2"/>
                </a:solidFill>
                <a:ea typeface="Yu Gothic Medium" panose="020B0500000000000000" pitchFamily="34" charset="-128"/>
              </a:rPr>
              <a:t>M+36</a:t>
            </a:r>
          </a:p>
        </p:txBody>
      </p:sp>
      <p:cxnSp>
        <p:nvCxnSpPr>
          <p:cNvPr id="116" name="Straight Connector 115">
            <a:extLst>
              <a:ext uri="{FF2B5EF4-FFF2-40B4-BE49-F238E27FC236}">
                <a16:creationId xmlns:a16="http://schemas.microsoft.com/office/drawing/2014/main" id="{AFED19E8-0DE2-476C-9BD3-1AA6D05EFAF8}"/>
              </a:ext>
            </a:extLst>
          </p:cNvPr>
          <p:cNvCxnSpPr/>
          <p:nvPr/>
        </p:nvCxnSpPr>
        <p:spPr>
          <a:xfrm rot="10800000" flipV="1">
            <a:off x="10515757" y="1305246"/>
            <a:ext cx="0" cy="101600"/>
          </a:xfrm>
          <a:prstGeom prst="line">
            <a:avLst/>
          </a:prstGeom>
          <a:ln w="6350" cmpd="sng">
            <a:solidFill>
              <a:schemeClr val="bg1"/>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17" name="Rectangle 116">
            <a:extLst>
              <a:ext uri="{FF2B5EF4-FFF2-40B4-BE49-F238E27FC236}">
                <a16:creationId xmlns:a16="http://schemas.microsoft.com/office/drawing/2014/main" id="{9432EA40-ADCE-48FA-8C8B-75D9BAB279C6}"/>
              </a:ext>
            </a:extLst>
          </p:cNvPr>
          <p:cNvSpPr/>
          <p:nvPr/>
        </p:nvSpPr>
        <p:spPr>
          <a:xfrm>
            <a:off x="1583131" y="2951629"/>
            <a:ext cx="4118998" cy="523220"/>
          </a:xfrm>
          <a:prstGeom prst="rect">
            <a:avLst/>
          </a:prstGeom>
        </p:spPr>
        <p:txBody>
          <a:bodyPr wrap="square">
            <a:spAutoFit/>
          </a:bodyPr>
          <a:lstStyle/>
          <a:p>
            <a:pPr marL="171450" indent="-171450">
              <a:buFont typeface="Arial" panose="020B0604020202020204" pitchFamily="34" charset="0"/>
              <a:buChar char="•"/>
            </a:pPr>
            <a:r>
              <a:rPr lang="en-US" sz="1400" dirty="0">
                <a:ea typeface="Yu Gothic Medium" panose="020B0500000000000000" pitchFamily="34" charset="-128"/>
              </a:rPr>
              <a:t>Big Data Discovery and Data Preparation </a:t>
            </a:r>
          </a:p>
          <a:p>
            <a:pPr marL="171450" indent="-171450">
              <a:buFont typeface="Arial" panose="020B0604020202020204" pitchFamily="34" charset="0"/>
              <a:buChar char="•"/>
            </a:pPr>
            <a:r>
              <a:rPr lang="en-US" sz="1400" dirty="0">
                <a:ea typeface="Yu Gothic Medium" panose="020B0500000000000000" pitchFamily="34" charset="-128"/>
              </a:rPr>
              <a:t>Data Science Workbench </a:t>
            </a:r>
          </a:p>
        </p:txBody>
      </p:sp>
      <p:sp>
        <p:nvSpPr>
          <p:cNvPr id="118" name="Rectangle 117">
            <a:extLst>
              <a:ext uri="{FF2B5EF4-FFF2-40B4-BE49-F238E27FC236}">
                <a16:creationId xmlns:a16="http://schemas.microsoft.com/office/drawing/2014/main" id="{1A1A07C7-A566-47EE-85F4-87EE30551410}"/>
              </a:ext>
            </a:extLst>
          </p:cNvPr>
          <p:cNvSpPr/>
          <p:nvPr/>
        </p:nvSpPr>
        <p:spPr>
          <a:xfrm>
            <a:off x="1583131" y="3395004"/>
            <a:ext cx="4118998" cy="738664"/>
          </a:xfrm>
          <a:prstGeom prst="rect">
            <a:avLst/>
          </a:prstGeom>
        </p:spPr>
        <p:txBody>
          <a:bodyPr wrap="square">
            <a:spAutoFit/>
          </a:bodyPr>
          <a:lstStyle/>
          <a:p>
            <a:pPr marL="171450" indent="-171450">
              <a:buFont typeface="Arial" panose="020B0604020202020204" pitchFamily="34" charset="0"/>
              <a:buChar char="•"/>
            </a:pPr>
            <a:r>
              <a:rPr lang="en-US" sz="1400" dirty="0">
                <a:ea typeface="Yu Gothic Medium" panose="020B0500000000000000" pitchFamily="34" charset="-128"/>
              </a:rPr>
              <a:t>Key Management System </a:t>
            </a:r>
          </a:p>
          <a:p>
            <a:pPr marL="171450" indent="-171450">
              <a:buFont typeface="Arial" panose="020B0604020202020204" pitchFamily="34" charset="0"/>
              <a:buChar char="•"/>
            </a:pPr>
            <a:r>
              <a:rPr lang="en-US" sz="1400" dirty="0" err="1">
                <a:ea typeface="Yu Gothic Medium" panose="020B0500000000000000" pitchFamily="34" charset="-128"/>
              </a:rPr>
              <a:t>Tokenisation</a:t>
            </a:r>
            <a:r>
              <a:rPr lang="en-US" sz="1400" dirty="0">
                <a:ea typeface="Yu Gothic Medium" panose="020B0500000000000000" pitchFamily="34" charset="-128"/>
              </a:rPr>
              <a:t> </a:t>
            </a:r>
          </a:p>
          <a:p>
            <a:pPr marL="171450" indent="-171450">
              <a:buFont typeface="Arial" panose="020B0604020202020204" pitchFamily="34" charset="0"/>
              <a:buChar char="•"/>
            </a:pPr>
            <a:r>
              <a:rPr lang="en-US" sz="1400" dirty="0" err="1">
                <a:ea typeface="Yu Gothic Medium" panose="020B0500000000000000" pitchFamily="34" charset="-128"/>
              </a:rPr>
              <a:t>Virtualisation</a:t>
            </a:r>
            <a:r>
              <a:rPr lang="en-US" sz="1400" dirty="0">
                <a:ea typeface="Yu Gothic Medium" panose="020B0500000000000000" pitchFamily="34" charset="-128"/>
              </a:rPr>
              <a:t> Solution </a:t>
            </a:r>
          </a:p>
        </p:txBody>
      </p:sp>
      <p:sp>
        <p:nvSpPr>
          <p:cNvPr id="119" name="Rectangle 118">
            <a:extLst>
              <a:ext uri="{FF2B5EF4-FFF2-40B4-BE49-F238E27FC236}">
                <a16:creationId xmlns:a16="http://schemas.microsoft.com/office/drawing/2014/main" id="{A8315A19-D71B-44CB-9CEE-CA5DF2C1C32D}"/>
              </a:ext>
            </a:extLst>
          </p:cNvPr>
          <p:cNvSpPr/>
          <p:nvPr/>
        </p:nvSpPr>
        <p:spPr>
          <a:xfrm>
            <a:off x="1583131" y="4053823"/>
            <a:ext cx="4118998" cy="738664"/>
          </a:xfrm>
          <a:prstGeom prst="rect">
            <a:avLst/>
          </a:prstGeom>
        </p:spPr>
        <p:txBody>
          <a:bodyPr wrap="square">
            <a:spAutoFit/>
          </a:bodyPr>
          <a:lstStyle/>
          <a:p>
            <a:pPr marL="171450" indent="-171450">
              <a:buFont typeface="Arial" panose="020B0604020202020204" pitchFamily="34" charset="0"/>
              <a:buChar char="•"/>
            </a:pPr>
            <a:r>
              <a:rPr lang="en-US" sz="1400" dirty="0">
                <a:ea typeface="Yu Gothic Medium" panose="020B0500000000000000" pitchFamily="34" charset="-128"/>
              </a:rPr>
              <a:t>Version Control </a:t>
            </a:r>
          </a:p>
          <a:p>
            <a:pPr marL="171450" indent="-171450">
              <a:buFont typeface="Arial" panose="020B0604020202020204" pitchFamily="34" charset="0"/>
              <a:buChar char="•"/>
            </a:pPr>
            <a:r>
              <a:rPr lang="en-US" sz="1400" dirty="0">
                <a:ea typeface="Yu Gothic Medium" panose="020B0500000000000000" pitchFamily="34" charset="-128"/>
              </a:rPr>
              <a:t>Repository Management </a:t>
            </a:r>
          </a:p>
          <a:p>
            <a:pPr marL="171450" indent="-171450">
              <a:buFont typeface="Arial" panose="020B0604020202020204" pitchFamily="34" charset="0"/>
              <a:buChar char="•"/>
            </a:pPr>
            <a:r>
              <a:rPr lang="en-US" sz="1400" dirty="0">
                <a:ea typeface="Yu Gothic Medium" panose="020B0500000000000000" pitchFamily="34" charset="-128"/>
              </a:rPr>
              <a:t>Antivirus Software</a:t>
            </a:r>
          </a:p>
        </p:txBody>
      </p:sp>
      <p:sp>
        <p:nvSpPr>
          <p:cNvPr id="120" name="TextBox 119">
            <a:extLst>
              <a:ext uri="{FF2B5EF4-FFF2-40B4-BE49-F238E27FC236}">
                <a16:creationId xmlns:a16="http://schemas.microsoft.com/office/drawing/2014/main" id="{A87C216D-533D-4CF5-AFC9-D63FEEC2184A}"/>
              </a:ext>
            </a:extLst>
          </p:cNvPr>
          <p:cNvSpPr txBox="1"/>
          <p:nvPr/>
        </p:nvSpPr>
        <p:spPr>
          <a:xfrm>
            <a:off x="5620337" y="2082214"/>
            <a:ext cx="2831064" cy="1384995"/>
          </a:xfrm>
          <a:prstGeom prst="rect">
            <a:avLst/>
          </a:prstGeom>
          <a:noFill/>
          <a:ln>
            <a:noFill/>
          </a:ln>
        </p:spPr>
        <p:txBody>
          <a:bodyPr wrap="square" rtlCol="0">
            <a:spAutoFit/>
          </a:bodyPr>
          <a:lstStyle/>
          <a:p>
            <a:r>
              <a:rPr lang="en-US" sz="1400" b="1" dirty="0"/>
              <a:t>Data Sources Onboarding</a:t>
            </a:r>
          </a:p>
          <a:p>
            <a:pPr marL="171450" indent="-171450">
              <a:buFont typeface="Arial" panose="020B0604020202020204" pitchFamily="34" charset="0"/>
              <a:buChar char="•"/>
            </a:pPr>
            <a:r>
              <a:rPr lang="en-US" sz="1400" dirty="0">
                <a:ea typeface="Yu Gothic Medium" panose="020B0500000000000000" pitchFamily="34" charset="-128"/>
              </a:rPr>
              <a:t>EDW</a:t>
            </a:r>
          </a:p>
          <a:p>
            <a:pPr marL="171450" indent="-171450">
              <a:buFont typeface="Arial" panose="020B0604020202020204" pitchFamily="34" charset="0"/>
              <a:buChar char="•"/>
            </a:pPr>
            <a:r>
              <a:rPr lang="en-US" sz="1400" dirty="0" err="1">
                <a:ea typeface="Yu Gothic Medium" panose="020B0500000000000000" pitchFamily="34" charset="-128"/>
              </a:rPr>
              <a:t>eHINTS</a:t>
            </a:r>
            <a:endParaRPr lang="en-US" sz="1400" dirty="0">
              <a:ea typeface="Yu Gothic Medium" panose="020B0500000000000000" pitchFamily="34" charset="-128"/>
            </a:endParaRPr>
          </a:p>
          <a:p>
            <a:pPr marL="171450" indent="-171450">
              <a:buFont typeface="Arial" panose="020B0604020202020204" pitchFamily="34" charset="0"/>
              <a:buChar char="•"/>
            </a:pPr>
            <a:r>
              <a:rPr lang="en-US" sz="1400" dirty="0">
                <a:ea typeface="Yu Gothic Medium" panose="020B0500000000000000" pitchFamily="34" charset="-128"/>
              </a:rPr>
              <a:t>Omnibus</a:t>
            </a:r>
          </a:p>
          <a:p>
            <a:pPr marL="171450" indent="-171450">
              <a:buFont typeface="Arial" panose="020B0604020202020204" pitchFamily="34" charset="0"/>
              <a:buChar char="•"/>
            </a:pPr>
            <a:r>
              <a:rPr lang="en-US" sz="1400" dirty="0">
                <a:ea typeface="Yu Gothic Medium" panose="020B0500000000000000" pitchFamily="34" charset="-128"/>
              </a:rPr>
              <a:t>MOH Data Hub (Selected tables)</a:t>
            </a:r>
          </a:p>
        </p:txBody>
      </p:sp>
      <p:sp>
        <p:nvSpPr>
          <p:cNvPr id="121" name="Rectangle 120">
            <a:extLst>
              <a:ext uri="{FF2B5EF4-FFF2-40B4-BE49-F238E27FC236}">
                <a16:creationId xmlns:a16="http://schemas.microsoft.com/office/drawing/2014/main" id="{7F016798-1C52-4238-B06A-AA5841E35625}"/>
              </a:ext>
            </a:extLst>
          </p:cNvPr>
          <p:cNvSpPr/>
          <p:nvPr/>
        </p:nvSpPr>
        <p:spPr>
          <a:xfrm>
            <a:off x="3344769" y="5353524"/>
            <a:ext cx="5514460" cy="1169551"/>
          </a:xfrm>
          <a:prstGeom prst="rect">
            <a:avLst/>
          </a:prstGeom>
          <a:ln>
            <a:noFill/>
          </a:ln>
        </p:spPr>
        <p:txBody>
          <a:bodyPr wrap="square" numCol="2">
            <a:spAutoFit/>
          </a:bodyPr>
          <a:lstStyle/>
          <a:p>
            <a:r>
              <a:rPr lang="en-US" sz="1400" b="1" dirty="0"/>
              <a:t>Data Sources Onboarding</a:t>
            </a:r>
          </a:p>
          <a:p>
            <a:pPr marL="171450" indent="-171450">
              <a:buFont typeface="Arial" panose="020B0604020202020204" pitchFamily="34" charset="0"/>
              <a:buChar char="•"/>
            </a:pPr>
            <a:r>
              <a:rPr lang="en-US" sz="1400" dirty="0">
                <a:ea typeface="Yu Gothic Medium" panose="020B0500000000000000" pitchFamily="34" charset="-128"/>
              </a:rPr>
              <a:t>EDW (Delta)</a:t>
            </a:r>
          </a:p>
          <a:p>
            <a:pPr marL="171450" indent="-171450">
              <a:buFont typeface="Arial" panose="020B0604020202020204" pitchFamily="34" charset="0"/>
              <a:buChar char="•"/>
            </a:pPr>
            <a:r>
              <a:rPr lang="en-US" sz="1400" dirty="0" err="1">
                <a:ea typeface="Yu Gothic Medium" panose="020B0500000000000000" pitchFamily="34" charset="-128"/>
              </a:rPr>
              <a:t>eHINTS</a:t>
            </a:r>
            <a:r>
              <a:rPr lang="en-US" sz="1400" dirty="0">
                <a:ea typeface="Yu Gothic Medium" panose="020B0500000000000000" pitchFamily="34" charset="-128"/>
              </a:rPr>
              <a:t> (Delta)</a:t>
            </a:r>
          </a:p>
          <a:p>
            <a:pPr marL="171450" indent="-171450">
              <a:buFont typeface="Arial" panose="020B0604020202020204" pitchFamily="34" charset="0"/>
              <a:buChar char="•"/>
            </a:pPr>
            <a:r>
              <a:rPr lang="en-US" sz="1400" dirty="0">
                <a:ea typeface="Yu Gothic Medium" panose="020B0500000000000000" pitchFamily="34" charset="-128"/>
              </a:rPr>
              <a:t>MOH Data Hub (Rest of tables)</a:t>
            </a:r>
          </a:p>
          <a:p>
            <a:pPr marL="171450" indent="-171450">
              <a:buFont typeface="Arial" panose="020B0604020202020204" pitchFamily="34" charset="0"/>
              <a:buChar char="•"/>
            </a:pPr>
            <a:endParaRPr lang="en-US" sz="1400" dirty="0">
              <a:ea typeface="Yu Gothic Medium" panose="020B0500000000000000" pitchFamily="34" charset="-128"/>
            </a:endParaRPr>
          </a:p>
          <a:p>
            <a:pPr marL="171450" indent="-171450">
              <a:buFont typeface="Arial" panose="020B0604020202020204" pitchFamily="34" charset="0"/>
              <a:buChar char="•"/>
            </a:pPr>
            <a:r>
              <a:rPr lang="en-US" sz="1400" dirty="0">
                <a:ea typeface="Yu Gothic Medium" panose="020B0500000000000000" pitchFamily="34" charset="-128"/>
              </a:rPr>
              <a:t>E &amp; DC Project Data</a:t>
            </a:r>
          </a:p>
          <a:p>
            <a:pPr marL="171450" indent="-171450">
              <a:buFont typeface="Arial" panose="020B0604020202020204" pitchFamily="34" charset="0"/>
              <a:buChar char="•"/>
            </a:pPr>
            <a:r>
              <a:rPr lang="en-US" sz="1400" dirty="0">
                <a:ea typeface="Yu Gothic Medium" panose="020B0500000000000000" pitchFamily="34" charset="-128"/>
              </a:rPr>
              <a:t>NEHR</a:t>
            </a:r>
          </a:p>
          <a:p>
            <a:pPr marL="171450" indent="-171450">
              <a:buFont typeface="Arial" panose="020B0604020202020204" pitchFamily="34" charset="0"/>
              <a:buChar char="•"/>
            </a:pPr>
            <a:r>
              <a:rPr lang="en-US" sz="1400" dirty="0">
                <a:ea typeface="Yu Gothic Medium" panose="020B0500000000000000" pitchFamily="34" charset="-128"/>
              </a:rPr>
              <a:t>CDOC</a:t>
            </a:r>
          </a:p>
          <a:p>
            <a:pPr marL="171450" indent="-171450">
              <a:buFont typeface="Arial" panose="020B0604020202020204" pitchFamily="34" charset="0"/>
              <a:buChar char="•"/>
            </a:pPr>
            <a:r>
              <a:rPr lang="en-US" sz="1400" dirty="0" err="1">
                <a:ea typeface="Yu Gothic Medium" panose="020B0500000000000000" pitchFamily="34" charset="-128"/>
              </a:rPr>
              <a:t>ClinicDoc</a:t>
            </a:r>
            <a:r>
              <a:rPr lang="en-US" sz="1400" dirty="0">
                <a:ea typeface="Yu Gothic Medium" panose="020B0500000000000000" pitchFamily="34" charset="-128"/>
              </a:rPr>
              <a:t> (SCM)</a:t>
            </a:r>
            <a:endParaRPr lang="en-US" sz="1400" dirty="0"/>
          </a:p>
        </p:txBody>
      </p:sp>
      <p:cxnSp>
        <p:nvCxnSpPr>
          <p:cNvPr id="122" name="Straight Connector 121">
            <a:extLst>
              <a:ext uri="{FF2B5EF4-FFF2-40B4-BE49-F238E27FC236}">
                <a16:creationId xmlns:a16="http://schemas.microsoft.com/office/drawing/2014/main" id="{04F2E09F-4F73-4B62-82CE-FA55F06ED45E}"/>
              </a:ext>
            </a:extLst>
          </p:cNvPr>
          <p:cNvCxnSpPr/>
          <p:nvPr/>
        </p:nvCxnSpPr>
        <p:spPr>
          <a:xfrm flipV="1">
            <a:off x="9171226" y="5701750"/>
            <a:ext cx="640080" cy="1"/>
          </a:xfrm>
          <a:prstGeom prst="line">
            <a:avLst/>
          </a:prstGeom>
          <a:ln w="19050" cmpd="sng">
            <a:solidFill>
              <a:schemeClr val="accent5"/>
            </a:solidFill>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EED297DD-C6BB-43E5-BCA4-E5F04B3C7999}"/>
              </a:ext>
            </a:extLst>
          </p:cNvPr>
          <p:cNvCxnSpPr/>
          <p:nvPr/>
        </p:nvCxnSpPr>
        <p:spPr>
          <a:xfrm flipV="1">
            <a:off x="9811306" y="5974072"/>
            <a:ext cx="640080" cy="1"/>
          </a:xfrm>
          <a:prstGeom prst="line">
            <a:avLst/>
          </a:prstGeom>
          <a:ln w="19050" cmpd="sng">
            <a:solidFill>
              <a:schemeClr val="accent5"/>
            </a:solidFill>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5DF35934-846D-4007-B74F-8794EB9002E9}"/>
              </a:ext>
            </a:extLst>
          </p:cNvPr>
          <p:cNvCxnSpPr/>
          <p:nvPr/>
        </p:nvCxnSpPr>
        <p:spPr>
          <a:xfrm flipV="1">
            <a:off x="10600362" y="6168944"/>
            <a:ext cx="640080" cy="1"/>
          </a:xfrm>
          <a:prstGeom prst="line">
            <a:avLst/>
          </a:prstGeom>
          <a:ln w="19050" cmpd="sng">
            <a:solidFill>
              <a:schemeClr val="accent5"/>
            </a:solidFill>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125" name="TextBox 124">
            <a:extLst>
              <a:ext uri="{FF2B5EF4-FFF2-40B4-BE49-F238E27FC236}">
                <a16:creationId xmlns:a16="http://schemas.microsoft.com/office/drawing/2014/main" id="{1CFC70BF-9A6E-4217-9A24-8DCE986AB1B0}"/>
              </a:ext>
            </a:extLst>
          </p:cNvPr>
          <p:cNvSpPr txBox="1"/>
          <p:nvPr/>
        </p:nvSpPr>
        <p:spPr>
          <a:xfrm>
            <a:off x="9225594" y="5332345"/>
            <a:ext cx="617477" cy="338554"/>
          </a:xfrm>
          <a:prstGeom prst="rect">
            <a:avLst/>
          </a:prstGeom>
          <a:noFill/>
        </p:spPr>
        <p:txBody>
          <a:bodyPr wrap="none" rtlCol="0">
            <a:spAutoFit/>
          </a:bodyPr>
          <a:lstStyle/>
          <a:p>
            <a:r>
              <a:rPr lang="en-US" sz="1600" b="1" dirty="0"/>
              <a:t>PGP</a:t>
            </a:r>
          </a:p>
        </p:txBody>
      </p:sp>
      <p:sp>
        <p:nvSpPr>
          <p:cNvPr id="126" name="TextBox 125">
            <a:extLst>
              <a:ext uri="{FF2B5EF4-FFF2-40B4-BE49-F238E27FC236}">
                <a16:creationId xmlns:a16="http://schemas.microsoft.com/office/drawing/2014/main" id="{22608176-C843-4BF8-AF84-0C70C1F08759}"/>
              </a:ext>
            </a:extLst>
          </p:cNvPr>
          <p:cNvSpPr txBox="1"/>
          <p:nvPr/>
        </p:nvSpPr>
        <p:spPr>
          <a:xfrm>
            <a:off x="9875489" y="5635518"/>
            <a:ext cx="651140" cy="338554"/>
          </a:xfrm>
          <a:prstGeom prst="rect">
            <a:avLst/>
          </a:prstGeom>
          <a:noFill/>
        </p:spPr>
        <p:txBody>
          <a:bodyPr wrap="none" rtlCol="0">
            <a:spAutoFit/>
          </a:bodyPr>
          <a:lstStyle/>
          <a:p>
            <a:r>
              <a:rPr lang="en-US" sz="1600" b="1" dirty="0"/>
              <a:t>SWP</a:t>
            </a:r>
          </a:p>
        </p:txBody>
      </p:sp>
      <p:sp>
        <p:nvSpPr>
          <p:cNvPr id="127" name="TextBox 126">
            <a:extLst>
              <a:ext uri="{FF2B5EF4-FFF2-40B4-BE49-F238E27FC236}">
                <a16:creationId xmlns:a16="http://schemas.microsoft.com/office/drawing/2014/main" id="{510A21FA-8984-40A6-8605-18C1904901E2}"/>
              </a:ext>
            </a:extLst>
          </p:cNvPr>
          <p:cNvSpPr txBox="1"/>
          <p:nvPr/>
        </p:nvSpPr>
        <p:spPr>
          <a:xfrm>
            <a:off x="10594832" y="5861355"/>
            <a:ext cx="639919" cy="338554"/>
          </a:xfrm>
          <a:prstGeom prst="rect">
            <a:avLst/>
          </a:prstGeom>
          <a:noFill/>
        </p:spPr>
        <p:txBody>
          <a:bodyPr wrap="none" rtlCol="0">
            <a:spAutoFit/>
          </a:bodyPr>
          <a:lstStyle/>
          <a:p>
            <a:r>
              <a:rPr lang="en-US" sz="1600" b="1" dirty="0"/>
              <a:t>AMS</a:t>
            </a:r>
          </a:p>
        </p:txBody>
      </p:sp>
      <p:sp>
        <p:nvSpPr>
          <p:cNvPr id="128" name="TextBox 127">
            <a:extLst>
              <a:ext uri="{FF2B5EF4-FFF2-40B4-BE49-F238E27FC236}">
                <a16:creationId xmlns:a16="http://schemas.microsoft.com/office/drawing/2014/main" id="{09C499D7-C113-4220-8EA2-03A7C7BC3EFD}"/>
              </a:ext>
            </a:extLst>
          </p:cNvPr>
          <p:cNvSpPr txBox="1"/>
          <p:nvPr/>
        </p:nvSpPr>
        <p:spPr>
          <a:xfrm>
            <a:off x="8159575" y="1719692"/>
            <a:ext cx="3133935" cy="523220"/>
          </a:xfrm>
          <a:prstGeom prst="rect">
            <a:avLst/>
          </a:prstGeom>
          <a:noFill/>
          <a:ln>
            <a:solidFill>
              <a:schemeClr val="accent3"/>
            </a:solidFill>
          </a:ln>
        </p:spPr>
        <p:txBody>
          <a:bodyPr wrap="none" rtlCol="0">
            <a:spAutoFit/>
          </a:bodyPr>
          <a:lstStyle/>
          <a:p>
            <a:r>
              <a:rPr lang="en-SG" sz="1400" b="1" dirty="0"/>
              <a:t>Milestone 1: </a:t>
            </a:r>
          </a:p>
          <a:p>
            <a:pPr marL="171450" indent="-171450">
              <a:buFontTx/>
              <a:buChar char="-"/>
            </a:pPr>
            <a:r>
              <a:rPr lang="en-SG" sz="1400" dirty="0"/>
              <a:t>Phase 1A Data sources </a:t>
            </a:r>
            <a:r>
              <a:rPr lang="en-SG" sz="1400" dirty="0" err="1"/>
              <a:t>onboarded</a:t>
            </a:r>
            <a:endParaRPr lang="en-SG" sz="1400" dirty="0"/>
          </a:p>
        </p:txBody>
      </p:sp>
      <p:pic>
        <p:nvPicPr>
          <p:cNvPr id="129" name="Picture 128">
            <a:extLst>
              <a:ext uri="{FF2B5EF4-FFF2-40B4-BE49-F238E27FC236}">
                <a16:creationId xmlns:a16="http://schemas.microsoft.com/office/drawing/2014/main" id="{AE27C182-1FBA-4810-9D9E-81E9A02DD1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60787" y="1792276"/>
            <a:ext cx="339571" cy="339571"/>
          </a:xfrm>
          <a:prstGeom prst="rect">
            <a:avLst/>
          </a:prstGeom>
        </p:spPr>
      </p:pic>
      <p:sp>
        <p:nvSpPr>
          <p:cNvPr id="130" name="TextBox 129">
            <a:extLst>
              <a:ext uri="{FF2B5EF4-FFF2-40B4-BE49-F238E27FC236}">
                <a16:creationId xmlns:a16="http://schemas.microsoft.com/office/drawing/2014/main" id="{17E22488-EDC4-40D0-A5A2-FDD9413F12C1}"/>
              </a:ext>
            </a:extLst>
          </p:cNvPr>
          <p:cNvSpPr txBox="1"/>
          <p:nvPr/>
        </p:nvSpPr>
        <p:spPr>
          <a:xfrm>
            <a:off x="8604041" y="4551236"/>
            <a:ext cx="3079689" cy="523220"/>
          </a:xfrm>
          <a:prstGeom prst="rect">
            <a:avLst/>
          </a:prstGeom>
          <a:noFill/>
          <a:ln>
            <a:solidFill>
              <a:schemeClr val="accent3"/>
            </a:solidFill>
          </a:ln>
        </p:spPr>
        <p:txBody>
          <a:bodyPr wrap="none" rtlCol="0">
            <a:spAutoFit/>
          </a:bodyPr>
          <a:lstStyle/>
          <a:p>
            <a:r>
              <a:rPr lang="en-SG" sz="1400" b="1" dirty="0"/>
              <a:t>Milestone 2: </a:t>
            </a:r>
          </a:p>
          <a:p>
            <a:r>
              <a:rPr lang="en-SG" sz="1400" b="1" dirty="0"/>
              <a:t>- </a:t>
            </a:r>
            <a:r>
              <a:rPr lang="en-SG" sz="1400" dirty="0"/>
              <a:t>Phase 1B Data sources </a:t>
            </a:r>
            <a:r>
              <a:rPr lang="en-SG" sz="1400" dirty="0" err="1"/>
              <a:t>onboarded</a:t>
            </a:r>
            <a:endParaRPr lang="en-SG" sz="1400" dirty="0"/>
          </a:p>
        </p:txBody>
      </p:sp>
      <p:pic>
        <p:nvPicPr>
          <p:cNvPr id="131" name="Picture 130">
            <a:extLst>
              <a:ext uri="{FF2B5EF4-FFF2-40B4-BE49-F238E27FC236}">
                <a16:creationId xmlns:a16="http://schemas.microsoft.com/office/drawing/2014/main" id="{DCD6789A-30EA-42E3-BBD0-FE901DDFD1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09296" y="5001098"/>
            <a:ext cx="339571" cy="339571"/>
          </a:xfrm>
          <a:prstGeom prst="rect">
            <a:avLst/>
          </a:prstGeom>
          <a:ln>
            <a:noFill/>
          </a:ln>
        </p:spPr>
      </p:pic>
    </p:spTree>
    <p:extLst>
      <p:ext uri="{BB962C8B-B14F-4D97-AF65-F5344CB8AC3E}">
        <p14:creationId xmlns:p14="http://schemas.microsoft.com/office/powerpoint/2010/main" val="108051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200"/>
                                        <p:tgtEl>
                                          <p:spTgt spid="8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200"/>
                                        <p:tgtEl>
                                          <p:spTgt spid="89"/>
                                        </p:tgtEl>
                                      </p:cBhvr>
                                    </p:animEffect>
                                  </p:childTnLst>
                                </p:cTn>
                              </p:par>
                              <p:par>
                                <p:cTn id="43" presetID="22" presetClass="entr" presetSubtype="8" fill="hold" nodeType="withEffect">
                                  <p:stCondLst>
                                    <p:cond delay="0"/>
                                  </p:stCondLst>
                                  <p:childTnLst>
                                    <p:set>
                                      <p:cBhvr>
                                        <p:cTn id="44" dur="1" fill="hold">
                                          <p:stCondLst>
                                            <p:cond delay="0"/>
                                          </p:stCondLst>
                                        </p:cTn>
                                        <p:tgtEl>
                                          <p:spTgt spid="87"/>
                                        </p:tgtEl>
                                        <p:attrNameLst>
                                          <p:attrName>style.visibility</p:attrName>
                                        </p:attrNameLst>
                                      </p:cBhvr>
                                      <p:to>
                                        <p:strVal val="visible"/>
                                      </p:to>
                                    </p:set>
                                    <p:animEffect transition="in" filter="wipe(left)">
                                      <p:cBhvr>
                                        <p:cTn id="45" dur="200"/>
                                        <p:tgtEl>
                                          <p:spTgt spid="8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2"/>
                                        </p:tgtEl>
                                        <p:attrNameLst>
                                          <p:attrName>style.visibility</p:attrName>
                                        </p:attrNameLst>
                                      </p:cBhvr>
                                      <p:to>
                                        <p:strVal val="visible"/>
                                      </p:to>
                                    </p:set>
                                    <p:animEffect transition="in" filter="fade">
                                      <p:cBhvr>
                                        <p:cTn id="48" dur="200"/>
                                        <p:tgtEl>
                                          <p:spTgt spid="8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200"/>
                                        <p:tgtEl>
                                          <p:spTgt spid="8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3"/>
                                        </p:tgtEl>
                                        <p:attrNameLst>
                                          <p:attrName>style.visibility</p:attrName>
                                        </p:attrNameLst>
                                      </p:cBhvr>
                                      <p:to>
                                        <p:strVal val="visible"/>
                                      </p:to>
                                    </p:set>
                                    <p:animEffect transition="in" filter="fade">
                                      <p:cBhvr>
                                        <p:cTn id="56" dur="300"/>
                                        <p:tgtEl>
                                          <p:spTgt spid="8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fade">
                                      <p:cBhvr>
                                        <p:cTn id="59" dur="300"/>
                                        <p:tgtEl>
                                          <p:spTgt spid="88"/>
                                        </p:tgtEl>
                                      </p:cBhvr>
                                    </p:animEffect>
                                  </p:childTnLst>
                                </p:cTn>
                              </p:par>
                            </p:childTnLst>
                          </p:cTn>
                        </p:par>
                        <p:par>
                          <p:cTn id="60" fill="hold">
                            <p:stCondLst>
                              <p:cond delay="300"/>
                            </p:stCondLst>
                            <p:childTnLst>
                              <p:par>
                                <p:cTn id="61" presetID="10" presetClass="entr" presetSubtype="0" fill="hold" grpId="0" nodeType="after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300"/>
                                        <p:tgtEl>
                                          <p:spTgt spid="85"/>
                                        </p:tgtEl>
                                      </p:cBhvr>
                                    </p:animEffect>
                                  </p:childTnLst>
                                </p:cTn>
                              </p:par>
                              <p:par>
                                <p:cTn id="64" presetID="10" presetClass="entr" presetSubtype="0" fill="hold" grpId="0" nodeType="withEffect">
                                  <p:stCondLst>
                                    <p:cond delay="100"/>
                                  </p:stCondLst>
                                  <p:childTnLst>
                                    <p:set>
                                      <p:cBhvr>
                                        <p:cTn id="65" dur="1" fill="hold">
                                          <p:stCondLst>
                                            <p:cond delay="0"/>
                                          </p:stCondLst>
                                        </p:cTn>
                                        <p:tgtEl>
                                          <p:spTgt spid="84"/>
                                        </p:tgtEl>
                                        <p:attrNameLst>
                                          <p:attrName>style.visibility</p:attrName>
                                        </p:attrNameLst>
                                      </p:cBhvr>
                                      <p:to>
                                        <p:strVal val="visible"/>
                                      </p:to>
                                    </p:set>
                                    <p:animEffect transition="in" filter="fade">
                                      <p:cBhvr>
                                        <p:cTn id="66" dur="300"/>
                                        <p:tgtEl>
                                          <p:spTgt spid="84"/>
                                        </p:tgtEl>
                                      </p:cBhvr>
                                    </p:animEffect>
                                  </p:childTnLst>
                                </p:cTn>
                              </p:par>
                              <p:par>
                                <p:cTn id="67" presetID="22" presetClass="entr" presetSubtype="4" fill="hold" nodeType="with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wipe(down)">
                                      <p:cBhvr>
                                        <p:cTn id="69" dur="300"/>
                                        <p:tgtEl>
                                          <p:spTgt spid="9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fade">
                                      <p:cBhvr>
                                        <p:cTn id="74" dur="500"/>
                                        <p:tgtEl>
                                          <p:spTgt spid="86"/>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1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1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2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2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2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3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3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nodeType="clickEffect">
                                  <p:stCondLst>
                                    <p:cond delay="0"/>
                                  </p:stCondLst>
                                  <p:childTnLst>
                                    <p:set>
                                      <p:cBhvr>
                                        <p:cTn id="110" dur="1" fill="hold">
                                          <p:stCondLst>
                                            <p:cond delay="0"/>
                                          </p:stCondLst>
                                        </p:cTn>
                                        <p:tgtEl>
                                          <p:spTgt spid="122"/>
                                        </p:tgtEl>
                                        <p:attrNameLst>
                                          <p:attrName>style.visibility</p:attrName>
                                        </p:attrNameLst>
                                      </p:cBhvr>
                                      <p:to>
                                        <p:strVal val="visible"/>
                                      </p:to>
                                    </p:set>
                                    <p:animEffect transition="in" filter="wipe(down)">
                                      <p:cBhvr>
                                        <p:cTn id="111" dur="300"/>
                                        <p:tgtEl>
                                          <p:spTgt spid="122"/>
                                        </p:tgtEl>
                                      </p:cBhvr>
                                    </p:animEffect>
                                  </p:childTnLst>
                                </p:cTn>
                              </p:par>
                              <p:par>
                                <p:cTn id="112" presetID="22" presetClass="entr" presetSubtype="4" fill="hold" nodeType="withEffect">
                                  <p:stCondLst>
                                    <p:cond delay="0"/>
                                  </p:stCondLst>
                                  <p:childTnLst>
                                    <p:set>
                                      <p:cBhvr>
                                        <p:cTn id="113" dur="1" fill="hold">
                                          <p:stCondLst>
                                            <p:cond delay="0"/>
                                          </p:stCondLst>
                                        </p:cTn>
                                        <p:tgtEl>
                                          <p:spTgt spid="123"/>
                                        </p:tgtEl>
                                        <p:attrNameLst>
                                          <p:attrName>style.visibility</p:attrName>
                                        </p:attrNameLst>
                                      </p:cBhvr>
                                      <p:to>
                                        <p:strVal val="visible"/>
                                      </p:to>
                                    </p:set>
                                    <p:animEffect transition="in" filter="wipe(down)">
                                      <p:cBhvr>
                                        <p:cTn id="114" dur="300"/>
                                        <p:tgtEl>
                                          <p:spTgt spid="123"/>
                                        </p:tgtEl>
                                      </p:cBhvr>
                                    </p:animEffect>
                                  </p:childTnLst>
                                </p:cTn>
                              </p:par>
                              <p:par>
                                <p:cTn id="115" presetID="22" presetClass="entr" presetSubtype="4" fill="hold" nodeType="withEffect">
                                  <p:stCondLst>
                                    <p:cond delay="0"/>
                                  </p:stCondLst>
                                  <p:childTnLst>
                                    <p:set>
                                      <p:cBhvr>
                                        <p:cTn id="116" dur="1" fill="hold">
                                          <p:stCondLst>
                                            <p:cond delay="0"/>
                                          </p:stCondLst>
                                        </p:cTn>
                                        <p:tgtEl>
                                          <p:spTgt spid="124"/>
                                        </p:tgtEl>
                                        <p:attrNameLst>
                                          <p:attrName>style.visibility</p:attrName>
                                        </p:attrNameLst>
                                      </p:cBhvr>
                                      <p:to>
                                        <p:strVal val="visible"/>
                                      </p:to>
                                    </p:set>
                                    <p:animEffect transition="in" filter="wipe(down)">
                                      <p:cBhvr>
                                        <p:cTn id="117" dur="300"/>
                                        <p:tgtEl>
                                          <p:spTgt spid="12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25"/>
                                        </p:tgtEl>
                                        <p:attrNameLst>
                                          <p:attrName>style.visibility</p:attrName>
                                        </p:attrNameLst>
                                      </p:cBhvr>
                                      <p:to>
                                        <p:strVal val="visible"/>
                                      </p:to>
                                    </p:set>
                                    <p:animEffect transition="in" filter="fade">
                                      <p:cBhvr>
                                        <p:cTn id="120" dur="300"/>
                                        <p:tgtEl>
                                          <p:spTgt spid="125"/>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26"/>
                                        </p:tgtEl>
                                        <p:attrNameLst>
                                          <p:attrName>style.visibility</p:attrName>
                                        </p:attrNameLst>
                                      </p:cBhvr>
                                      <p:to>
                                        <p:strVal val="visible"/>
                                      </p:to>
                                    </p:set>
                                    <p:animEffect transition="in" filter="fade">
                                      <p:cBhvr>
                                        <p:cTn id="123" dur="300"/>
                                        <p:tgtEl>
                                          <p:spTgt spid="126"/>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27"/>
                                        </p:tgtEl>
                                        <p:attrNameLst>
                                          <p:attrName>style.visibility</p:attrName>
                                        </p:attrNameLst>
                                      </p:cBhvr>
                                      <p:to>
                                        <p:strVal val="visible"/>
                                      </p:to>
                                    </p:set>
                                    <p:animEffect transition="in" filter="fade">
                                      <p:cBhvr>
                                        <p:cTn id="126" dur="3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p:bldP spid="82" grpId="0"/>
      <p:bldP spid="83" grpId="0" animBg="1"/>
      <p:bldP spid="84" grpId="0"/>
      <p:bldP spid="85" grpId="0"/>
      <p:bldP spid="86" grpId="0"/>
      <p:bldP spid="88" grpId="0" animBg="1"/>
      <p:bldP spid="89"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7" grpId="0"/>
      <p:bldP spid="118" grpId="0"/>
      <p:bldP spid="119" grpId="0"/>
      <p:bldP spid="120" grpId="0"/>
      <p:bldP spid="121" grpId="0"/>
      <p:bldP spid="125" grpId="0"/>
      <p:bldP spid="126" grpId="0"/>
      <p:bldP spid="127" grpId="0"/>
      <p:bldP spid="128" grpId="0" animBg="1"/>
      <p:bldP spid="1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itle 1">
            <a:extLst>
              <a:ext uri="{FF2B5EF4-FFF2-40B4-BE49-F238E27FC236}">
                <a16:creationId xmlns:a16="http://schemas.microsoft.com/office/drawing/2014/main" id="{7B168D5F-D9EA-4A1C-BE15-13965D009C8B}"/>
              </a:ext>
            </a:extLst>
          </p:cNvPr>
          <p:cNvSpPr txBox="1">
            <a:spLocks/>
          </p:cNvSpPr>
          <p:nvPr/>
        </p:nvSpPr>
        <p:spPr>
          <a:xfrm>
            <a:off x="179577" y="179958"/>
            <a:ext cx="12706809" cy="376378"/>
          </a:xfrm>
          <a:prstGeom prst="rect">
            <a:avLst/>
          </a:prstGeom>
        </p:spPr>
        <p:txBody>
          <a:bodyPr/>
          <a:lstStyle>
            <a:lvl1pPr algn="l" defTabSz="914400" rtl="0" eaLnBrk="1" latinLnBrk="0" hangingPunct="1">
              <a:lnSpc>
                <a:spcPct val="90000"/>
              </a:lnSpc>
              <a:spcBef>
                <a:spcPts val="800"/>
              </a:spcBef>
              <a:buNone/>
              <a:defRPr sz="2800" b="1" kern="1200">
                <a:solidFill>
                  <a:schemeClr val="tx1"/>
                </a:solidFill>
                <a:latin typeface="Arial" charset="0"/>
                <a:ea typeface="Arial" charset="0"/>
                <a:cs typeface="Arial" charset="0"/>
              </a:defRPr>
            </a:lvl1pPr>
          </a:lstStyle>
          <a:p>
            <a:r>
              <a:rPr lang="en-US" dirty="0">
                <a:latin typeface="+mn-lt"/>
                <a:ea typeface="Yu Gothic Medium" panose="020B0500000000000000" pitchFamily="34" charset="-128"/>
              </a:rPr>
              <a:t>Solution Requirements of MOH MCDR</a:t>
            </a:r>
            <a:endParaRPr lang="en-SG" dirty="0">
              <a:latin typeface="+mn-lt"/>
              <a:ea typeface="Yu Gothic Medium" panose="020B0500000000000000" pitchFamily="34" charset="-128"/>
            </a:endParaRPr>
          </a:p>
        </p:txBody>
      </p:sp>
      <p:pic>
        <p:nvPicPr>
          <p:cNvPr id="5" name="Picture 4">
            <a:extLst>
              <a:ext uri="{FF2B5EF4-FFF2-40B4-BE49-F238E27FC236}">
                <a16:creationId xmlns:a16="http://schemas.microsoft.com/office/drawing/2014/main" id="{4C14BC3F-1078-4404-8AE1-5B4CAEAA8C4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58552" y="798786"/>
            <a:ext cx="10750579" cy="5513890"/>
          </a:xfrm>
          <a:prstGeom prst="rect">
            <a:avLst/>
          </a:prstGeom>
        </p:spPr>
      </p:pic>
      <p:sp>
        <p:nvSpPr>
          <p:cNvPr id="4" name="Subtitle 2">
            <a:extLst>
              <a:ext uri="{FF2B5EF4-FFF2-40B4-BE49-F238E27FC236}">
                <a16:creationId xmlns:a16="http://schemas.microsoft.com/office/drawing/2014/main" id="{0E1EF789-22B8-49D7-A07C-4AE75215D214}"/>
              </a:ext>
            </a:extLst>
          </p:cNvPr>
          <p:cNvSpPr>
            <a:spLocks noGrp="1"/>
          </p:cNvSpPr>
          <p:nvPr>
            <p:ph type="subTitle" idx="4294967295"/>
          </p:nvPr>
        </p:nvSpPr>
        <p:spPr>
          <a:xfrm>
            <a:off x="0" y="677863"/>
            <a:ext cx="10944225" cy="835025"/>
          </a:xfrm>
          <a:prstGeom prst="rect">
            <a:avLst/>
          </a:prstGeom>
        </p:spPr>
        <p:txBody>
          <a:bodyPr/>
          <a:lstStyle/>
          <a:p>
            <a:pPr algn="just"/>
            <a:r>
              <a:rPr lang="en-US" sz="1600" i="0" dirty="0">
                <a:solidFill>
                  <a:schemeClr val="tx1"/>
                </a:solidFill>
                <a:latin typeface="+mn-lt"/>
                <a:ea typeface="Yu Gothic Medium" panose="020B0500000000000000" pitchFamily="34" charset="-128"/>
              </a:rPr>
              <a:t>Process Flow in MOH MCDR</a:t>
            </a:r>
            <a:endParaRPr lang="en-SG" sz="1600" i="0" dirty="0">
              <a:solidFill>
                <a:schemeClr val="tx1"/>
              </a:solidFill>
              <a:latin typeface="+mn-lt"/>
              <a:ea typeface="Yu Gothic Medium" panose="020B0500000000000000" pitchFamily="34" charset="-128"/>
            </a:endParaRPr>
          </a:p>
        </p:txBody>
      </p:sp>
    </p:spTree>
    <p:extLst>
      <p:ext uri="{BB962C8B-B14F-4D97-AF65-F5344CB8AC3E}">
        <p14:creationId xmlns:p14="http://schemas.microsoft.com/office/powerpoint/2010/main" val="1786755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3">
            <a:extLst>
              <a:ext uri="{FF2B5EF4-FFF2-40B4-BE49-F238E27FC236}">
                <a16:creationId xmlns:a16="http://schemas.microsoft.com/office/drawing/2014/main" id="{E2536EF5-4208-43E8-B307-D574C9EFBD2E}"/>
              </a:ext>
            </a:extLst>
          </p:cNvPr>
          <p:cNvSpPr txBox="1">
            <a:spLocks/>
          </p:cNvSpPr>
          <p:nvPr/>
        </p:nvSpPr>
        <p:spPr>
          <a:xfrm>
            <a:off x="260683" y="187450"/>
            <a:ext cx="10840453" cy="1325563"/>
          </a:xfrm>
          <a:prstGeom prst="rect">
            <a:avLst/>
          </a:prstGeom>
        </p:spPr>
        <p:txBody>
          <a:bodyPr anchor="b"/>
          <a:lstStyle>
            <a:lvl1pPr algn="l" defTabSz="914400" rtl="0" eaLnBrk="1" latinLnBrk="0" hangingPunct="1">
              <a:lnSpc>
                <a:spcPct val="90000"/>
              </a:lnSpc>
              <a:spcBef>
                <a:spcPct val="0"/>
              </a:spcBef>
              <a:buNone/>
              <a:defRPr sz="2800" kern="1200">
                <a:solidFill>
                  <a:srgbClr val="37373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rgbClr val="373737"/>
              </a:solidFill>
              <a:effectLst/>
              <a:uLnTx/>
              <a:uFillTx/>
              <a:latin typeface="Arial"/>
              <a:ea typeface="+mj-ea"/>
              <a:cs typeface="+mj-cs"/>
            </a:endParaRPr>
          </a:p>
        </p:txBody>
      </p:sp>
      <p:graphicFrame>
        <p:nvGraphicFramePr>
          <p:cNvPr id="2" name="Table 1">
            <a:extLst>
              <a:ext uri="{FF2B5EF4-FFF2-40B4-BE49-F238E27FC236}">
                <a16:creationId xmlns:a16="http://schemas.microsoft.com/office/drawing/2014/main" id="{82F7B219-63DE-40CD-A150-3FC389E3A783}"/>
              </a:ext>
            </a:extLst>
          </p:cNvPr>
          <p:cNvGraphicFramePr>
            <a:graphicFrameLocks noGrp="1"/>
          </p:cNvGraphicFramePr>
          <p:nvPr>
            <p:extLst/>
          </p:nvPr>
        </p:nvGraphicFramePr>
        <p:xfrm>
          <a:off x="1100329" y="1411607"/>
          <a:ext cx="9761638" cy="4966883"/>
        </p:xfrm>
        <a:graphic>
          <a:graphicData uri="http://schemas.openxmlformats.org/drawingml/2006/table">
            <a:tbl>
              <a:tblPr firstRow="1" firstCol="1" bandRow="1">
                <a:tableStyleId>{5C22544A-7EE6-4342-B048-85BDC9FD1C3A}</a:tableStyleId>
              </a:tblPr>
              <a:tblGrid>
                <a:gridCol w="915660">
                  <a:extLst>
                    <a:ext uri="{9D8B030D-6E8A-4147-A177-3AD203B41FA5}">
                      <a16:colId xmlns:a16="http://schemas.microsoft.com/office/drawing/2014/main" val="37346418"/>
                    </a:ext>
                  </a:extLst>
                </a:gridCol>
                <a:gridCol w="3988429">
                  <a:extLst>
                    <a:ext uri="{9D8B030D-6E8A-4147-A177-3AD203B41FA5}">
                      <a16:colId xmlns:a16="http://schemas.microsoft.com/office/drawing/2014/main" val="3812509996"/>
                    </a:ext>
                  </a:extLst>
                </a:gridCol>
                <a:gridCol w="4857549">
                  <a:extLst>
                    <a:ext uri="{9D8B030D-6E8A-4147-A177-3AD203B41FA5}">
                      <a16:colId xmlns:a16="http://schemas.microsoft.com/office/drawing/2014/main" val="3178711597"/>
                    </a:ext>
                  </a:extLst>
                </a:gridCol>
              </a:tblGrid>
              <a:tr h="216596">
                <a:tc>
                  <a:txBody>
                    <a:bodyPr/>
                    <a:lstStyle/>
                    <a:p>
                      <a:pPr marL="0" marR="0">
                        <a:spcBef>
                          <a:spcPts val="0"/>
                        </a:spcBef>
                        <a:spcAft>
                          <a:spcPts val="0"/>
                        </a:spcAft>
                      </a:pPr>
                      <a:r>
                        <a:rPr lang="en-SG" sz="1800">
                          <a:effectLst/>
                        </a:rPr>
                        <a:t>S/No</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SG" sz="1800" dirty="0">
                          <a:effectLst/>
                        </a:rPr>
                        <a:t>Solution Component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SG" sz="1800" dirty="0">
                          <a:effectLst/>
                        </a:rPr>
                        <a:t>Proposed Solution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212601"/>
                  </a:ext>
                </a:extLst>
              </a:tr>
              <a:tr h="433192">
                <a:tc>
                  <a:txBody>
                    <a:bodyPr/>
                    <a:lstStyle/>
                    <a:p>
                      <a:pPr marL="0" marR="0">
                        <a:spcBef>
                          <a:spcPts val="0"/>
                        </a:spcBef>
                        <a:spcAft>
                          <a:spcPts val="0"/>
                        </a:spcAft>
                      </a:pPr>
                      <a:r>
                        <a:rPr lang="en-SG"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Big Data Platform (with Unified Access Control)</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Hortonworks Data Platform</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683761897"/>
                  </a:ext>
                </a:extLst>
              </a:tr>
              <a:tr h="433192">
                <a:tc>
                  <a:txBody>
                    <a:bodyPr/>
                    <a:lstStyle/>
                    <a:p>
                      <a:pPr marL="0" marR="0">
                        <a:spcBef>
                          <a:spcPts val="0"/>
                        </a:spcBef>
                        <a:spcAft>
                          <a:spcPts val="0"/>
                        </a:spcAft>
                      </a:pPr>
                      <a:r>
                        <a:rPr lang="en-SG"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Data Management </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Informatica Big Data Management</a:t>
                      </a:r>
                      <a:endParaRPr lang="en-US" sz="1800">
                        <a:effectLst/>
                        <a:latin typeface="Calibri" panose="020F0502020204030204" pitchFamily="34" charset="0"/>
                        <a:cs typeface="Calibri" panose="020F0502020204030204" pitchFamily="34" charset="0"/>
                      </a:endParaRPr>
                    </a:p>
                    <a:p>
                      <a:pPr marL="0" marR="0">
                        <a:spcBef>
                          <a:spcPts val="0"/>
                        </a:spcBef>
                        <a:spcAft>
                          <a:spcPts val="0"/>
                        </a:spcAft>
                      </a:pPr>
                      <a:r>
                        <a:rPr lang="en-SG" sz="1800">
                          <a:effectLst/>
                          <a:latin typeface="Calibri" panose="020F0502020204030204" pitchFamily="34" charset="0"/>
                          <a:cs typeface="Calibri" panose="020F0502020204030204" pitchFamily="34" charset="0"/>
                        </a:rPr>
                        <a:t>Informatica Big Data Quality</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4082282689"/>
                  </a:ext>
                </a:extLst>
              </a:tr>
              <a:tr h="216596">
                <a:tc>
                  <a:txBody>
                    <a:bodyPr/>
                    <a:lstStyle/>
                    <a:p>
                      <a:pPr marL="0" marR="0">
                        <a:spcBef>
                          <a:spcPts val="0"/>
                        </a:spcBef>
                        <a:spcAft>
                          <a:spcPts val="0"/>
                        </a:spcAft>
                      </a:pPr>
                      <a:r>
                        <a:rPr lang="en-SG"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Metadata Management</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Informatica Enterprise Information Catalog</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113014423"/>
                  </a:ext>
                </a:extLst>
              </a:tr>
              <a:tr h="433192">
                <a:tc>
                  <a:txBody>
                    <a:bodyPr/>
                    <a:lstStyle/>
                    <a:p>
                      <a:pPr marL="0" marR="0">
                        <a:spcBef>
                          <a:spcPts val="0"/>
                        </a:spcBef>
                        <a:spcAft>
                          <a:spcPts val="0"/>
                        </a:spcAft>
                      </a:pPr>
                      <a:r>
                        <a:rPr lang="en-SG"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Big Data Discovery and Data Preparation</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Informatica Enterprise Data Preparation</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571315492"/>
                  </a:ext>
                </a:extLst>
              </a:tr>
              <a:tr h="216596">
                <a:tc>
                  <a:txBody>
                    <a:bodyPr/>
                    <a:lstStyle/>
                    <a:p>
                      <a:pPr marL="0" marR="0">
                        <a:spcBef>
                          <a:spcPts val="0"/>
                        </a:spcBef>
                        <a:spcAft>
                          <a:spcPts val="0"/>
                        </a:spcAft>
                      </a:pPr>
                      <a:r>
                        <a:rPr lang="en-SG" sz="1800">
                          <a:effectLst/>
                        </a:rPr>
                        <a:t>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Data Science Workbench</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Cloudera Data Science Workbench</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94736172"/>
                  </a:ext>
                </a:extLst>
              </a:tr>
              <a:tr h="216596">
                <a:tc>
                  <a:txBody>
                    <a:bodyPr/>
                    <a:lstStyle/>
                    <a:p>
                      <a:pPr marL="0" marR="0">
                        <a:spcBef>
                          <a:spcPts val="0"/>
                        </a:spcBef>
                        <a:spcAft>
                          <a:spcPts val="0"/>
                        </a:spcAft>
                      </a:pPr>
                      <a:r>
                        <a:rPr lang="en-SG" sz="1800">
                          <a:effectLst/>
                        </a:rPr>
                        <a:t>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Version Control</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GitHub</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870209155"/>
                  </a:ext>
                </a:extLst>
              </a:tr>
              <a:tr h="216596">
                <a:tc>
                  <a:txBody>
                    <a:bodyPr/>
                    <a:lstStyle/>
                    <a:p>
                      <a:pPr marL="0" marR="0">
                        <a:spcBef>
                          <a:spcPts val="0"/>
                        </a:spcBef>
                        <a:spcAft>
                          <a:spcPts val="0"/>
                        </a:spcAft>
                      </a:pPr>
                      <a:r>
                        <a:rPr lang="en-SG" sz="1800">
                          <a:effectLst/>
                        </a:rPr>
                        <a:t>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Repository Management</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Nexus Repository</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125816596"/>
                  </a:ext>
                </a:extLst>
              </a:tr>
              <a:tr h="1082979">
                <a:tc>
                  <a:txBody>
                    <a:bodyPr/>
                    <a:lstStyle/>
                    <a:p>
                      <a:pPr marL="0" marR="0">
                        <a:spcBef>
                          <a:spcPts val="0"/>
                        </a:spcBef>
                        <a:spcAft>
                          <a:spcPts val="0"/>
                        </a:spcAft>
                      </a:pPr>
                      <a:r>
                        <a:rPr lang="en-SG" sz="1800">
                          <a:effectLst/>
                        </a:rPr>
                        <a:t>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Key Management System</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SG" sz="1800" dirty="0">
                          <a:effectLst/>
                          <a:latin typeface="Calibri" panose="020F0502020204030204" pitchFamily="34" charset="0"/>
                          <a:cs typeface="Calibri" panose="020F0502020204030204" pitchFamily="34" charset="0"/>
                        </a:rPr>
                        <a:t>Thales Vormetric Data Security Manager (DSM) </a:t>
                      </a:r>
                      <a:endParaRPr lang="en-US" sz="1800" dirty="0">
                        <a:effectLst/>
                        <a:latin typeface="Calibri" panose="020F0502020204030204" pitchFamily="34" charset="0"/>
                        <a:cs typeface="Calibri" panose="020F0502020204030204" pitchFamily="34" charset="0"/>
                      </a:endParaRPr>
                    </a:p>
                    <a:p>
                      <a:pPr marL="0" marR="0">
                        <a:spcBef>
                          <a:spcPts val="0"/>
                        </a:spcBef>
                        <a:spcAft>
                          <a:spcPts val="0"/>
                        </a:spcAft>
                      </a:pPr>
                      <a:r>
                        <a:rPr lang="en-SG" sz="1800" dirty="0">
                          <a:effectLst/>
                          <a:latin typeface="Calibri" panose="020F0502020204030204" pitchFamily="34" charset="0"/>
                          <a:cs typeface="Calibri" panose="020F0502020204030204" pitchFamily="34" charset="0"/>
                        </a:rPr>
                        <a:t>Thales Vormetric Application Encryption (VAE) </a:t>
                      </a:r>
                      <a:endParaRPr lang="en-US" sz="1800" dirty="0">
                        <a:effectLst/>
                        <a:latin typeface="Calibri" panose="020F0502020204030204" pitchFamily="34" charset="0"/>
                        <a:cs typeface="Calibri" panose="020F0502020204030204" pitchFamily="34" charset="0"/>
                      </a:endParaRPr>
                    </a:p>
                    <a:p>
                      <a:pPr marL="0" marR="0">
                        <a:spcBef>
                          <a:spcPts val="0"/>
                        </a:spcBef>
                        <a:spcAft>
                          <a:spcPts val="0"/>
                        </a:spcAft>
                      </a:pPr>
                      <a:r>
                        <a:rPr lang="en-SG" sz="1800" dirty="0">
                          <a:effectLst/>
                          <a:latin typeface="Calibri" panose="020F0502020204030204" pitchFamily="34" charset="0"/>
                          <a:cs typeface="Calibri" panose="020F0502020204030204" pitchFamily="34" charset="0"/>
                        </a:rPr>
                        <a:t>Thales Vormetric Key Management (VKM) </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484229380"/>
                  </a:ext>
                </a:extLst>
              </a:tr>
              <a:tr h="433192">
                <a:tc>
                  <a:txBody>
                    <a:bodyPr/>
                    <a:lstStyle/>
                    <a:p>
                      <a:pPr marL="0" marR="0">
                        <a:spcBef>
                          <a:spcPts val="0"/>
                        </a:spcBef>
                        <a:spcAft>
                          <a:spcPts val="0"/>
                        </a:spcAft>
                      </a:pPr>
                      <a:r>
                        <a:rPr lang="en-SG" sz="1800">
                          <a:effectLst/>
                        </a:rPr>
                        <a:t>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Tokenisation</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SG" sz="1800" dirty="0">
                          <a:effectLst/>
                          <a:latin typeface="Calibri" panose="020F0502020204030204" pitchFamily="34" charset="0"/>
                          <a:cs typeface="Calibri" panose="020F0502020204030204" pitchFamily="34" charset="0"/>
                        </a:rPr>
                        <a:t>Thales Vormetric Tokenization Server (VTS)</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4154942522"/>
                  </a:ext>
                </a:extLst>
              </a:tr>
              <a:tr h="216596">
                <a:tc>
                  <a:txBody>
                    <a:bodyPr/>
                    <a:lstStyle/>
                    <a:p>
                      <a:pPr marL="0" marR="0">
                        <a:spcBef>
                          <a:spcPts val="0"/>
                        </a:spcBef>
                        <a:spcAft>
                          <a:spcPts val="0"/>
                        </a:spcAft>
                      </a:pPr>
                      <a:r>
                        <a:rPr lang="en-SG" sz="1800">
                          <a:effectLst/>
                        </a:rPr>
                        <a:t>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Virtualisation Solution</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Citrix</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456723178"/>
                  </a:ext>
                </a:extLst>
              </a:tr>
              <a:tr h="216596">
                <a:tc>
                  <a:txBody>
                    <a:bodyPr/>
                    <a:lstStyle/>
                    <a:p>
                      <a:pPr marL="0" marR="0">
                        <a:spcBef>
                          <a:spcPts val="0"/>
                        </a:spcBef>
                        <a:spcAft>
                          <a:spcPts val="0"/>
                        </a:spcAft>
                      </a:pPr>
                      <a:r>
                        <a:rPr lang="en-SG" sz="1800">
                          <a:effectLst/>
                        </a:rPr>
                        <a:t>11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Antivirus Software</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SG" sz="1800" dirty="0">
                          <a:effectLst/>
                          <a:latin typeface="Calibri" panose="020F0502020204030204" pitchFamily="34" charset="0"/>
                          <a:cs typeface="Calibri" panose="020F0502020204030204" pitchFamily="34" charset="0"/>
                        </a:rPr>
                        <a:t>Trend Micro Deep Security (provided by MOH)</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3177100"/>
                  </a:ext>
                </a:extLst>
              </a:tr>
            </a:tbl>
          </a:graphicData>
        </a:graphic>
      </p:graphicFrame>
      <p:sp>
        <p:nvSpPr>
          <p:cNvPr id="47" name="Title 1">
            <a:extLst>
              <a:ext uri="{FF2B5EF4-FFF2-40B4-BE49-F238E27FC236}">
                <a16:creationId xmlns:a16="http://schemas.microsoft.com/office/drawing/2014/main" id="{29200751-3A58-4448-8BE0-4542F4D845CF}"/>
              </a:ext>
            </a:extLst>
          </p:cNvPr>
          <p:cNvSpPr>
            <a:spLocks noGrp="1"/>
          </p:cNvSpPr>
          <p:nvPr>
            <p:ph type="title" idx="4294967295"/>
          </p:nvPr>
        </p:nvSpPr>
        <p:spPr>
          <a:xfrm>
            <a:off x="0" y="258763"/>
            <a:ext cx="9829800" cy="590550"/>
          </a:xfrm>
          <a:prstGeom prst="rect">
            <a:avLst/>
          </a:prstGeom>
        </p:spPr>
        <p:txBody>
          <a:bodyPr/>
          <a:lstStyle/>
          <a:p>
            <a:r>
              <a:rPr lang="en-US" b="1" dirty="0">
                <a:latin typeface="+mn-lt"/>
                <a:ea typeface="Yu Gothic Medium" panose="020B0500000000000000" pitchFamily="34" charset="-128"/>
              </a:rPr>
              <a:t>Summary of Solution Components </a:t>
            </a:r>
            <a:endParaRPr lang="en-SG" b="1" dirty="0">
              <a:latin typeface="+mn-lt"/>
              <a:ea typeface="Yu Gothic Medium" panose="020B0500000000000000" pitchFamily="34" charset="-128"/>
            </a:endParaRPr>
          </a:p>
        </p:txBody>
      </p:sp>
      <p:sp>
        <p:nvSpPr>
          <p:cNvPr id="48" name="Subtitle 2">
            <a:extLst>
              <a:ext uri="{FF2B5EF4-FFF2-40B4-BE49-F238E27FC236}">
                <a16:creationId xmlns:a16="http://schemas.microsoft.com/office/drawing/2014/main" id="{16B04A37-7598-49E1-B827-CFCB968BB530}"/>
              </a:ext>
            </a:extLst>
          </p:cNvPr>
          <p:cNvSpPr>
            <a:spLocks noGrp="1"/>
          </p:cNvSpPr>
          <p:nvPr>
            <p:ph type="subTitle" idx="4294967295"/>
          </p:nvPr>
        </p:nvSpPr>
        <p:spPr>
          <a:xfrm>
            <a:off x="0" y="827088"/>
            <a:ext cx="9829800" cy="835025"/>
          </a:xfrm>
          <a:prstGeom prst="rect">
            <a:avLst/>
          </a:prstGeom>
        </p:spPr>
        <p:txBody>
          <a:bodyPr/>
          <a:lstStyle/>
          <a:p>
            <a:r>
              <a:rPr lang="en-US" sz="1600" i="0" dirty="0">
                <a:solidFill>
                  <a:schemeClr val="tx1"/>
                </a:solidFill>
                <a:latin typeface="+mn-lt"/>
                <a:ea typeface="Yu Gothic Medium" panose="020B0500000000000000" pitchFamily="34" charset="-128"/>
              </a:rPr>
              <a:t>NCS has proposed the Best-of-Breed solution to meet MOH requirements</a:t>
            </a:r>
            <a:endParaRPr lang="en-SG" sz="1600" i="0" dirty="0">
              <a:solidFill>
                <a:schemeClr val="tx1"/>
              </a:solidFill>
              <a:latin typeface="+mn-lt"/>
              <a:ea typeface="Yu Gothic Medium" panose="020B0500000000000000" pitchFamily="34" charset="-128"/>
            </a:endParaRPr>
          </a:p>
        </p:txBody>
      </p:sp>
    </p:spTree>
    <p:extLst>
      <p:ext uri="{BB962C8B-B14F-4D97-AF65-F5344CB8AC3E}">
        <p14:creationId xmlns:p14="http://schemas.microsoft.com/office/powerpoint/2010/main" val="3223048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itle 1">
            <a:extLst>
              <a:ext uri="{FF2B5EF4-FFF2-40B4-BE49-F238E27FC236}">
                <a16:creationId xmlns:a16="http://schemas.microsoft.com/office/drawing/2014/main" id="{7B168D5F-D9EA-4A1C-BE15-13965D009C8B}"/>
              </a:ext>
            </a:extLst>
          </p:cNvPr>
          <p:cNvSpPr txBox="1">
            <a:spLocks/>
          </p:cNvSpPr>
          <p:nvPr/>
        </p:nvSpPr>
        <p:spPr>
          <a:xfrm>
            <a:off x="147494" y="206905"/>
            <a:ext cx="12706809" cy="376378"/>
          </a:xfrm>
          <a:prstGeom prst="rect">
            <a:avLst/>
          </a:prstGeom>
        </p:spPr>
        <p:txBody>
          <a:bodyPr/>
          <a:lstStyle>
            <a:lvl1pPr algn="l" defTabSz="914400" rtl="0" eaLnBrk="1" latinLnBrk="0" hangingPunct="1">
              <a:lnSpc>
                <a:spcPct val="90000"/>
              </a:lnSpc>
              <a:spcBef>
                <a:spcPts val="800"/>
              </a:spcBef>
              <a:buNone/>
              <a:defRPr sz="2800" b="1" kern="1200">
                <a:solidFill>
                  <a:schemeClr val="tx1"/>
                </a:solidFill>
                <a:latin typeface="Arial" charset="0"/>
                <a:ea typeface="Arial" charset="0"/>
                <a:cs typeface="Arial" charset="0"/>
              </a:defRPr>
            </a:lvl1pPr>
          </a:lstStyle>
          <a:p>
            <a:endParaRPr lang="en-SG" dirty="0">
              <a:latin typeface="+mn-lt"/>
              <a:ea typeface="Yu Gothic Medium" panose="020B0500000000000000" pitchFamily="34" charset="-128"/>
            </a:endParaRPr>
          </a:p>
        </p:txBody>
      </p:sp>
      <p:sp>
        <p:nvSpPr>
          <p:cNvPr id="4" name="Title 3">
            <a:extLst>
              <a:ext uri="{FF2B5EF4-FFF2-40B4-BE49-F238E27FC236}">
                <a16:creationId xmlns:a16="http://schemas.microsoft.com/office/drawing/2014/main" id="{FDE07B6A-03D1-4E12-A938-41A9B7546389}"/>
              </a:ext>
            </a:extLst>
          </p:cNvPr>
          <p:cNvSpPr txBox="1">
            <a:spLocks/>
          </p:cNvSpPr>
          <p:nvPr/>
        </p:nvSpPr>
        <p:spPr>
          <a:xfrm>
            <a:off x="309541" y="715110"/>
            <a:ext cx="10840453" cy="376378"/>
          </a:xfrm>
          <a:prstGeom prst="rect">
            <a:avLst/>
          </a:prstGeom>
        </p:spPr>
        <p:txBody>
          <a:bodyPr anchor="b"/>
          <a:lstStyle>
            <a:lvl1pPr algn="l" defTabSz="914400" rtl="0" eaLnBrk="1" latinLnBrk="0" hangingPunct="1">
              <a:lnSpc>
                <a:spcPct val="90000"/>
              </a:lnSpc>
              <a:spcBef>
                <a:spcPct val="0"/>
              </a:spcBef>
              <a:buNone/>
              <a:defRPr sz="2800" kern="1200">
                <a:solidFill>
                  <a:srgbClr val="373737"/>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373737"/>
                </a:solidFill>
                <a:effectLst/>
                <a:uLnTx/>
                <a:uFillTx/>
                <a:latin typeface="Arial"/>
                <a:ea typeface="+mj-ea"/>
                <a:cs typeface="+mj-cs"/>
              </a:rPr>
              <a:t>Thales Vormetric Suite of Solution</a:t>
            </a:r>
          </a:p>
        </p:txBody>
      </p:sp>
      <p:sp>
        <p:nvSpPr>
          <p:cNvPr id="5" name="Title 1">
            <a:extLst>
              <a:ext uri="{FF2B5EF4-FFF2-40B4-BE49-F238E27FC236}">
                <a16:creationId xmlns:a16="http://schemas.microsoft.com/office/drawing/2014/main" id="{742E9390-17FF-48F0-9CF3-38CBE0636DA5}"/>
              </a:ext>
            </a:extLst>
          </p:cNvPr>
          <p:cNvSpPr>
            <a:spLocks noGrp="1"/>
          </p:cNvSpPr>
          <p:nvPr>
            <p:ph type="title" idx="4294967295"/>
          </p:nvPr>
        </p:nvSpPr>
        <p:spPr>
          <a:xfrm>
            <a:off x="0" y="206375"/>
            <a:ext cx="10358438" cy="590550"/>
          </a:xfrm>
          <a:prstGeom prst="rect">
            <a:avLst/>
          </a:prstGeom>
        </p:spPr>
        <p:txBody>
          <a:bodyPr/>
          <a:lstStyle/>
          <a:p>
            <a:r>
              <a:rPr lang="en-US" sz="3600" dirty="0">
                <a:ea typeface="Yu Gothic Medium" panose="020B0500000000000000" pitchFamily="34" charset="-128"/>
              </a:rPr>
              <a:t>Key Management System &amp; Tokenisation</a:t>
            </a:r>
            <a:endParaRPr lang="en-SG" sz="3600" dirty="0">
              <a:ea typeface="Yu Gothic Medium" panose="020B0500000000000000" pitchFamily="34" charset="-128"/>
            </a:endParaRPr>
          </a:p>
        </p:txBody>
      </p:sp>
      <p:sp>
        <p:nvSpPr>
          <p:cNvPr id="6" name="Subtitle 2">
            <a:extLst>
              <a:ext uri="{FF2B5EF4-FFF2-40B4-BE49-F238E27FC236}">
                <a16:creationId xmlns:a16="http://schemas.microsoft.com/office/drawing/2014/main" id="{7C30A9EB-039F-4697-BE52-29C1CBAC3439}"/>
              </a:ext>
            </a:extLst>
          </p:cNvPr>
          <p:cNvSpPr>
            <a:spLocks noGrp="1"/>
          </p:cNvSpPr>
          <p:nvPr>
            <p:ph type="subTitle" idx="4294967295"/>
          </p:nvPr>
        </p:nvSpPr>
        <p:spPr>
          <a:xfrm>
            <a:off x="0" y="1524000"/>
            <a:ext cx="9829800" cy="5151438"/>
          </a:xfrm>
          <a:prstGeom prst="rect">
            <a:avLst/>
          </a:prstGeom>
        </p:spPr>
        <p:txBody>
          <a:bodyPr/>
          <a:lstStyle/>
          <a:p>
            <a:pPr>
              <a:spcBef>
                <a:spcPts val="0"/>
              </a:spcBef>
            </a:pPr>
            <a:r>
              <a:rPr lang="en-SG" sz="2400" dirty="0">
                <a:latin typeface="Calibri" panose="020F0502020204030204" pitchFamily="34" charset="0"/>
                <a:cs typeface="Calibri" panose="020F0502020204030204" pitchFamily="34" charset="0"/>
              </a:rPr>
              <a:t>The Proposed Key Management Infrastructure shall provide the following Key Management services for:</a:t>
            </a:r>
          </a:p>
          <a:p>
            <a:pPr>
              <a:spcBef>
                <a:spcPts val="0"/>
              </a:spcBef>
            </a:pPr>
            <a:endParaRPr lang="en-SG" sz="2400" dirty="0">
              <a:latin typeface="Calibri" panose="020F0502020204030204" pitchFamily="34" charset="0"/>
              <a:cs typeface="Calibri" panose="020F0502020204030204" pitchFamily="34" charset="0"/>
            </a:endParaRPr>
          </a:p>
          <a:p>
            <a:pPr marL="342900" indent="-342900">
              <a:spcBef>
                <a:spcPts val="0"/>
              </a:spcBef>
              <a:buFont typeface="Arial" panose="020B0604020202020204" pitchFamily="34" charset="0"/>
              <a:buChar char="•"/>
            </a:pPr>
            <a:r>
              <a:rPr lang="en-SG" sz="2400" dirty="0">
                <a:latin typeface="Calibri" panose="020F0502020204030204" pitchFamily="34" charset="0"/>
                <a:cs typeface="Calibri" panose="020F0502020204030204" pitchFamily="34" charset="0"/>
              </a:rPr>
              <a:t>Tokenization server keys used in the tokenization of the sensitive Big Data</a:t>
            </a:r>
          </a:p>
          <a:p>
            <a:pPr marL="342900" indent="-342900">
              <a:spcBef>
                <a:spcPts val="0"/>
              </a:spcBef>
              <a:buFont typeface="Arial" panose="020B0604020202020204" pitchFamily="34" charset="0"/>
              <a:buChar char="•"/>
            </a:pPr>
            <a:r>
              <a:rPr lang="en-SG" sz="2400" dirty="0">
                <a:latin typeface="Calibri" panose="020F0502020204030204" pitchFamily="34" charset="0"/>
                <a:cs typeface="Calibri" panose="020F0502020204030204" pitchFamily="34" charset="0"/>
              </a:rPr>
              <a:t>Master encryption keys for Database Transparent Data Encryption (TDE)</a:t>
            </a:r>
          </a:p>
          <a:p>
            <a:pPr marL="342900" indent="-342900">
              <a:spcBef>
                <a:spcPts val="0"/>
              </a:spcBef>
              <a:buFont typeface="Arial" panose="020B0604020202020204" pitchFamily="34" charset="0"/>
              <a:buChar char="•"/>
            </a:pPr>
            <a:r>
              <a:rPr lang="en-SG" sz="2400" dirty="0">
                <a:latin typeface="Calibri" panose="020F0502020204030204" pitchFamily="34" charset="0"/>
                <a:cs typeface="Calibri" panose="020F0502020204030204" pitchFamily="34" charset="0"/>
              </a:rPr>
              <a:t>Application Encryption Keys used in the encryption of tokenisation password</a:t>
            </a:r>
          </a:p>
          <a:p>
            <a:pPr>
              <a:spcBef>
                <a:spcPts val="0"/>
              </a:spcBef>
            </a:pPr>
            <a:endParaRPr lang="en-SG" sz="2400" dirty="0">
              <a:latin typeface="Calibri" panose="020F0502020204030204" pitchFamily="34" charset="0"/>
              <a:cs typeface="Calibri" panose="020F0502020204030204" pitchFamily="34" charset="0"/>
            </a:endParaRPr>
          </a:p>
          <a:p>
            <a:pPr>
              <a:spcBef>
                <a:spcPts val="0"/>
              </a:spcBef>
            </a:pPr>
            <a:r>
              <a:rPr lang="en-SG" sz="2400" dirty="0">
                <a:latin typeface="Calibri" panose="020F0502020204030204" pitchFamily="34" charset="0"/>
                <a:cs typeface="Calibri" panose="020F0502020204030204" pitchFamily="34" charset="0"/>
              </a:rPr>
              <a:t>The proposed Tokenisation REST service shall provide application will capability to tokenise sensitive PII information identified by user.</a:t>
            </a:r>
          </a:p>
          <a:p>
            <a:pPr>
              <a:spcBef>
                <a:spcPts val="0"/>
              </a:spcBef>
            </a:pP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8811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itle 1">
            <a:extLst>
              <a:ext uri="{FF2B5EF4-FFF2-40B4-BE49-F238E27FC236}">
                <a16:creationId xmlns:a16="http://schemas.microsoft.com/office/drawing/2014/main" id="{7B168D5F-D9EA-4A1C-BE15-13965D009C8B}"/>
              </a:ext>
            </a:extLst>
          </p:cNvPr>
          <p:cNvSpPr txBox="1">
            <a:spLocks/>
          </p:cNvSpPr>
          <p:nvPr/>
        </p:nvSpPr>
        <p:spPr>
          <a:xfrm>
            <a:off x="147494" y="206905"/>
            <a:ext cx="12706809" cy="376378"/>
          </a:xfrm>
          <a:prstGeom prst="rect">
            <a:avLst/>
          </a:prstGeom>
        </p:spPr>
        <p:txBody>
          <a:bodyPr/>
          <a:lstStyle>
            <a:lvl1pPr algn="l" defTabSz="914400" rtl="0" eaLnBrk="1" latinLnBrk="0" hangingPunct="1">
              <a:lnSpc>
                <a:spcPct val="90000"/>
              </a:lnSpc>
              <a:spcBef>
                <a:spcPts val="800"/>
              </a:spcBef>
              <a:buNone/>
              <a:defRPr sz="2800" b="1" kern="1200">
                <a:solidFill>
                  <a:schemeClr val="tx1"/>
                </a:solidFill>
                <a:latin typeface="Arial" charset="0"/>
                <a:ea typeface="Arial" charset="0"/>
                <a:cs typeface="Arial" charset="0"/>
              </a:defRPr>
            </a:lvl1pPr>
          </a:lstStyle>
          <a:p>
            <a:endParaRPr lang="en-SG" dirty="0">
              <a:latin typeface="+mn-lt"/>
              <a:ea typeface="Yu Gothic Medium" panose="020B0500000000000000" pitchFamily="34" charset="-128"/>
            </a:endParaRPr>
          </a:p>
        </p:txBody>
      </p:sp>
      <p:sp>
        <p:nvSpPr>
          <p:cNvPr id="4" name="Title 3">
            <a:extLst>
              <a:ext uri="{FF2B5EF4-FFF2-40B4-BE49-F238E27FC236}">
                <a16:creationId xmlns:a16="http://schemas.microsoft.com/office/drawing/2014/main" id="{FDE07B6A-03D1-4E12-A938-41A9B7546389}"/>
              </a:ext>
            </a:extLst>
          </p:cNvPr>
          <p:cNvSpPr txBox="1">
            <a:spLocks/>
          </p:cNvSpPr>
          <p:nvPr/>
        </p:nvSpPr>
        <p:spPr>
          <a:xfrm>
            <a:off x="68179" y="187450"/>
            <a:ext cx="10840453" cy="1325563"/>
          </a:xfrm>
          <a:prstGeom prst="rect">
            <a:avLst/>
          </a:prstGeom>
        </p:spPr>
        <p:txBody>
          <a:bodyPr anchor="b"/>
          <a:lstStyle>
            <a:lvl1pPr algn="l" defTabSz="914400" rtl="0" eaLnBrk="1" latinLnBrk="0" hangingPunct="1">
              <a:lnSpc>
                <a:spcPct val="90000"/>
              </a:lnSpc>
              <a:spcBef>
                <a:spcPct val="0"/>
              </a:spcBef>
              <a:buNone/>
              <a:defRPr sz="2800" kern="1200">
                <a:solidFill>
                  <a:srgbClr val="37373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rgbClr val="373737"/>
              </a:solidFill>
              <a:effectLst/>
              <a:uLnTx/>
              <a:uFillTx/>
              <a:latin typeface="Arial"/>
              <a:ea typeface="+mj-ea"/>
              <a:cs typeface="+mj-cs"/>
            </a:endParaRPr>
          </a:p>
        </p:txBody>
      </p:sp>
      <p:sp>
        <p:nvSpPr>
          <p:cNvPr id="6" name="Subtitle 2">
            <a:extLst>
              <a:ext uri="{FF2B5EF4-FFF2-40B4-BE49-F238E27FC236}">
                <a16:creationId xmlns:a16="http://schemas.microsoft.com/office/drawing/2014/main" id="{7C30A9EB-039F-4697-BE52-29C1CBAC3439}"/>
              </a:ext>
            </a:extLst>
          </p:cNvPr>
          <p:cNvSpPr>
            <a:spLocks noGrp="1"/>
          </p:cNvSpPr>
          <p:nvPr>
            <p:ph type="subTitle" idx="4294967295"/>
          </p:nvPr>
        </p:nvSpPr>
        <p:spPr>
          <a:xfrm>
            <a:off x="0" y="1319213"/>
            <a:ext cx="9829800" cy="820737"/>
          </a:xfrm>
          <a:prstGeom prst="rect">
            <a:avLst/>
          </a:prstGeom>
        </p:spPr>
        <p:txBody>
          <a:bodyPr/>
          <a:lstStyle/>
          <a:p>
            <a:pPr>
              <a:spcBef>
                <a:spcPts val="0"/>
              </a:spcBef>
            </a:pPr>
            <a:r>
              <a:rPr lang="en-SG" sz="2400" dirty="0">
                <a:latin typeface="Calibri" panose="020F0502020204030204" pitchFamily="34" charset="0"/>
                <a:cs typeface="Calibri" panose="020F0502020204030204" pitchFamily="34" charset="0"/>
              </a:rPr>
              <a:t>The Proposed Key Management and Tokenisation Infrastructure shall comprise the following components from Thales :</a:t>
            </a:r>
          </a:p>
          <a:p>
            <a:pPr>
              <a:spcBef>
                <a:spcPts val="0"/>
              </a:spcBef>
            </a:pPr>
            <a:endParaRPr lang="en-SG" sz="2400" dirty="0">
              <a:latin typeface="Calibri" panose="020F0502020204030204" pitchFamily="34" charset="0"/>
              <a:cs typeface="Calibri" panose="020F0502020204030204" pitchFamily="34" charset="0"/>
            </a:endParaRPr>
          </a:p>
          <a:p>
            <a:pPr>
              <a:spcBef>
                <a:spcPts val="0"/>
              </a:spcBef>
            </a:pP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22" name="Title 1">
            <a:extLst>
              <a:ext uri="{FF2B5EF4-FFF2-40B4-BE49-F238E27FC236}">
                <a16:creationId xmlns:a16="http://schemas.microsoft.com/office/drawing/2014/main" id="{B9ECD285-170C-4B79-8D30-7627CE80B94D}"/>
              </a:ext>
            </a:extLst>
          </p:cNvPr>
          <p:cNvSpPr>
            <a:spLocks noGrp="1"/>
          </p:cNvSpPr>
          <p:nvPr>
            <p:ph type="title" idx="4294967295"/>
          </p:nvPr>
        </p:nvSpPr>
        <p:spPr>
          <a:xfrm>
            <a:off x="0" y="206375"/>
            <a:ext cx="10358438" cy="590550"/>
          </a:xfrm>
          <a:prstGeom prst="rect">
            <a:avLst/>
          </a:prstGeom>
        </p:spPr>
        <p:txBody>
          <a:bodyPr/>
          <a:lstStyle/>
          <a:p>
            <a:r>
              <a:rPr lang="en-US" sz="3600" dirty="0">
                <a:ea typeface="Yu Gothic Medium" panose="020B0500000000000000" pitchFamily="34" charset="-128"/>
              </a:rPr>
              <a:t>Key Management System &amp; Tokenisation</a:t>
            </a:r>
            <a:endParaRPr lang="en-SG" sz="3600" dirty="0">
              <a:ea typeface="Yu Gothic Medium" panose="020B0500000000000000" pitchFamily="34" charset="-128"/>
            </a:endParaRPr>
          </a:p>
        </p:txBody>
      </p:sp>
      <p:sp>
        <p:nvSpPr>
          <p:cNvPr id="7" name="Oval 6">
            <a:extLst>
              <a:ext uri="{FF2B5EF4-FFF2-40B4-BE49-F238E27FC236}">
                <a16:creationId xmlns:a16="http://schemas.microsoft.com/office/drawing/2014/main" id="{59726930-55EA-4ABF-81DB-1C2BD6E63B76}"/>
              </a:ext>
            </a:extLst>
          </p:cNvPr>
          <p:cNvSpPr/>
          <p:nvPr/>
        </p:nvSpPr>
        <p:spPr>
          <a:xfrm>
            <a:off x="3290081" y="3664829"/>
            <a:ext cx="1815548" cy="1703756"/>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08BF0DAB-5047-40C3-9135-14CE05F74E48}"/>
              </a:ext>
            </a:extLst>
          </p:cNvPr>
          <p:cNvSpPr/>
          <p:nvPr/>
        </p:nvSpPr>
        <p:spPr>
          <a:xfrm>
            <a:off x="6334757" y="2425464"/>
            <a:ext cx="4281724" cy="3425525"/>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 name="Picture 8">
            <a:extLst>
              <a:ext uri="{FF2B5EF4-FFF2-40B4-BE49-F238E27FC236}">
                <a16:creationId xmlns:a16="http://schemas.microsoft.com/office/drawing/2014/main" id="{0F95AB57-669B-4EB8-82EE-AA3D5FF9CCE8}"/>
              </a:ext>
            </a:extLst>
          </p:cNvPr>
          <p:cNvPicPr>
            <a:picLocks noChangeAspect="1"/>
          </p:cNvPicPr>
          <p:nvPr/>
        </p:nvPicPr>
        <p:blipFill>
          <a:blip r:embed="rId3"/>
          <a:stretch>
            <a:fillRect/>
          </a:stretch>
        </p:blipFill>
        <p:spPr>
          <a:xfrm>
            <a:off x="6492816" y="4565439"/>
            <a:ext cx="1439072" cy="846566"/>
          </a:xfrm>
          <a:prstGeom prst="rect">
            <a:avLst/>
          </a:prstGeom>
        </p:spPr>
      </p:pic>
      <p:sp>
        <p:nvSpPr>
          <p:cNvPr id="10" name="TextBox 9">
            <a:extLst>
              <a:ext uri="{FF2B5EF4-FFF2-40B4-BE49-F238E27FC236}">
                <a16:creationId xmlns:a16="http://schemas.microsoft.com/office/drawing/2014/main" id="{8C012CE7-4EEE-4CB8-9D9C-A3316518320B}"/>
              </a:ext>
            </a:extLst>
          </p:cNvPr>
          <p:cNvSpPr txBox="1"/>
          <p:nvPr/>
        </p:nvSpPr>
        <p:spPr>
          <a:xfrm>
            <a:off x="3315887" y="2950231"/>
            <a:ext cx="2296338" cy="646331"/>
          </a:xfrm>
          <a:prstGeom prst="rect">
            <a:avLst/>
          </a:prstGeom>
          <a:noFill/>
        </p:spPr>
        <p:txBody>
          <a:bodyPr wrap="square" rtlCol="0">
            <a:spAutoFit/>
          </a:bodyPr>
          <a:lstStyle/>
          <a:p>
            <a:r>
              <a:rPr lang="en-US" b="1" dirty="0"/>
              <a:t>Vormetric Data Security Manager</a:t>
            </a:r>
            <a:endParaRPr lang="en-SG" b="1" dirty="0"/>
          </a:p>
        </p:txBody>
      </p:sp>
      <p:pic>
        <p:nvPicPr>
          <p:cNvPr id="11" name="Picture 10">
            <a:extLst>
              <a:ext uri="{FF2B5EF4-FFF2-40B4-BE49-F238E27FC236}">
                <a16:creationId xmlns:a16="http://schemas.microsoft.com/office/drawing/2014/main" id="{36B9B6D4-C80D-49CD-A47A-19AF95C12305}"/>
              </a:ext>
            </a:extLst>
          </p:cNvPr>
          <p:cNvPicPr>
            <a:picLocks noChangeAspect="1"/>
          </p:cNvPicPr>
          <p:nvPr/>
        </p:nvPicPr>
        <p:blipFill>
          <a:blip r:embed="rId4"/>
          <a:stretch>
            <a:fillRect/>
          </a:stretch>
        </p:blipFill>
        <p:spPr>
          <a:xfrm>
            <a:off x="6567758" y="3484262"/>
            <a:ext cx="1289188" cy="1185221"/>
          </a:xfrm>
          <a:prstGeom prst="rect">
            <a:avLst/>
          </a:prstGeom>
        </p:spPr>
      </p:pic>
      <p:pic>
        <p:nvPicPr>
          <p:cNvPr id="12" name="Picture 11">
            <a:extLst>
              <a:ext uri="{FF2B5EF4-FFF2-40B4-BE49-F238E27FC236}">
                <a16:creationId xmlns:a16="http://schemas.microsoft.com/office/drawing/2014/main" id="{18B6D6C3-7F58-4174-B87E-6AADAE01393C}"/>
              </a:ext>
            </a:extLst>
          </p:cNvPr>
          <p:cNvPicPr>
            <a:picLocks noChangeAspect="1"/>
          </p:cNvPicPr>
          <p:nvPr/>
        </p:nvPicPr>
        <p:blipFill>
          <a:blip r:embed="rId5"/>
          <a:stretch>
            <a:fillRect/>
          </a:stretch>
        </p:blipFill>
        <p:spPr>
          <a:xfrm>
            <a:off x="6391384" y="2479608"/>
            <a:ext cx="1364800" cy="1185221"/>
          </a:xfrm>
          <a:prstGeom prst="rect">
            <a:avLst/>
          </a:prstGeom>
        </p:spPr>
      </p:pic>
      <p:sp>
        <p:nvSpPr>
          <p:cNvPr id="13" name="TextBox 12">
            <a:extLst>
              <a:ext uri="{FF2B5EF4-FFF2-40B4-BE49-F238E27FC236}">
                <a16:creationId xmlns:a16="http://schemas.microsoft.com/office/drawing/2014/main" id="{8CD3E529-6950-4E44-AD1E-9EBDE03EF8E8}"/>
              </a:ext>
            </a:extLst>
          </p:cNvPr>
          <p:cNvSpPr txBox="1"/>
          <p:nvPr/>
        </p:nvSpPr>
        <p:spPr>
          <a:xfrm>
            <a:off x="7731848" y="4673714"/>
            <a:ext cx="2355004" cy="646331"/>
          </a:xfrm>
          <a:prstGeom prst="rect">
            <a:avLst/>
          </a:prstGeom>
          <a:noFill/>
        </p:spPr>
        <p:txBody>
          <a:bodyPr wrap="none" rtlCol="0">
            <a:spAutoFit/>
          </a:bodyPr>
          <a:lstStyle/>
          <a:p>
            <a:r>
              <a:rPr lang="en-US" b="1" dirty="0"/>
              <a:t>Vormetric </a:t>
            </a:r>
          </a:p>
          <a:p>
            <a:r>
              <a:rPr lang="en-US" b="1" dirty="0"/>
              <a:t>Application Encryption</a:t>
            </a:r>
            <a:endParaRPr lang="en-SG" b="1" dirty="0"/>
          </a:p>
        </p:txBody>
      </p:sp>
      <p:sp>
        <p:nvSpPr>
          <p:cNvPr id="14" name="TextBox 13">
            <a:extLst>
              <a:ext uri="{FF2B5EF4-FFF2-40B4-BE49-F238E27FC236}">
                <a16:creationId xmlns:a16="http://schemas.microsoft.com/office/drawing/2014/main" id="{55D1EDDF-543A-4225-AEFE-9FA851A64383}"/>
              </a:ext>
            </a:extLst>
          </p:cNvPr>
          <p:cNvSpPr txBox="1"/>
          <p:nvPr/>
        </p:nvSpPr>
        <p:spPr>
          <a:xfrm>
            <a:off x="7739387" y="3494139"/>
            <a:ext cx="2260127" cy="1200329"/>
          </a:xfrm>
          <a:prstGeom prst="rect">
            <a:avLst/>
          </a:prstGeom>
          <a:noFill/>
        </p:spPr>
        <p:txBody>
          <a:bodyPr wrap="square" rtlCol="0">
            <a:spAutoFit/>
          </a:bodyPr>
          <a:lstStyle/>
          <a:p>
            <a:r>
              <a:rPr lang="en-US" b="1" dirty="0"/>
              <a:t>Vormetric Key Management</a:t>
            </a:r>
          </a:p>
          <a:p>
            <a:r>
              <a:rPr lang="en-US" b="1" dirty="0"/>
              <a:t>(Oracle and SQL </a:t>
            </a:r>
          </a:p>
          <a:p>
            <a:r>
              <a:rPr lang="en-US" b="1" dirty="0"/>
              <a:t>Native Encryption) </a:t>
            </a:r>
            <a:endParaRPr lang="en-SG" b="1" dirty="0"/>
          </a:p>
        </p:txBody>
      </p:sp>
      <p:sp>
        <p:nvSpPr>
          <p:cNvPr id="15" name="TextBox 14">
            <a:extLst>
              <a:ext uri="{FF2B5EF4-FFF2-40B4-BE49-F238E27FC236}">
                <a16:creationId xmlns:a16="http://schemas.microsoft.com/office/drawing/2014/main" id="{9D576FD6-0511-4EC0-A8B9-B131BAD1E55A}"/>
              </a:ext>
            </a:extLst>
          </p:cNvPr>
          <p:cNvSpPr txBox="1"/>
          <p:nvPr/>
        </p:nvSpPr>
        <p:spPr>
          <a:xfrm>
            <a:off x="7731848" y="2606229"/>
            <a:ext cx="2191241" cy="923330"/>
          </a:xfrm>
          <a:prstGeom prst="rect">
            <a:avLst/>
          </a:prstGeom>
          <a:noFill/>
        </p:spPr>
        <p:txBody>
          <a:bodyPr wrap="square" rtlCol="0">
            <a:spAutoFit/>
          </a:bodyPr>
          <a:lstStyle/>
          <a:p>
            <a:r>
              <a:rPr lang="en-US" b="1" dirty="0"/>
              <a:t>Vormetric Tokenization </a:t>
            </a:r>
          </a:p>
          <a:p>
            <a:r>
              <a:rPr lang="en-US" b="1" dirty="0"/>
              <a:t>Server </a:t>
            </a:r>
          </a:p>
        </p:txBody>
      </p:sp>
      <p:cxnSp>
        <p:nvCxnSpPr>
          <p:cNvPr id="16" name="Straight Connector 15">
            <a:extLst>
              <a:ext uri="{FF2B5EF4-FFF2-40B4-BE49-F238E27FC236}">
                <a16:creationId xmlns:a16="http://schemas.microsoft.com/office/drawing/2014/main" id="{F7638115-FCBC-4EE6-97A8-BEEBBE0E2393}"/>
              </a:ext>
            </a:extLst>
          </p:cNvPr>
          <p:cNvCxnSpPr>
            <a:cxnSpLocks/>
          </p:cNvCxnSpPr>
          <p:nvPr/>
        </p:nvCxnSpPr>
        <p:spPr>
          <a:xfrm>
            <a:off x="5105629" y="4422331"/>
            <a:ext cx="122912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813910D-DF6D-403D-B492-1741D760249F}"/>
              </a:ext>
            </a:extLst>
          </p:cNvPr>
          <p:cNvSpPr txBox="1"/>
          <p:nvPr/>
        </p:nvSpPr>
        <p:spPr>
          <a:xfrm>
            <a:off x="1502245" y="3860301"/>
            <a:ext cx="1765483" cy="1600438"/>
          </a:xfrm>
          <a:prstGeom prst="rect">
            <a:avLst/>
          </a:prstGeom>
          <a:noFill/>
        </p:spPr>
        <p:txBody>
          <a:bodyPr wrap="none" rtlCol="0">
            <a:spAutoFit/>
          </a:bodyPr>
          <a:lstStyle/>
          <a:p>
            <a:r>
              <a:rPr lang="en-US" sz="1600" b="1" dirty="0"/>
              <a:t>Available interface</a:t>
            </a:r>
          </a:p>
          <a:p>
            <a:pPr marL="285750" indent="-285750">
              <a:buFont typeface="Arial" panose="020B0604020202020204" pitchFamily="34" charset="0"/>
              <a:buChar char="•"/>
            </a:pPr>
            <a:r>
              <a:rPr lang="en-US" sz="1600" b="1" dirty="0"/>
              <a:t>RESTful API</a:t>
            </a:r>
          </a:p>
          <a:p>
            <a:pPr marL="285750" indent="-285750">
              <a:buFont typeface="Arial" panose="020B0604020202020204" pitchFamily="34" charset="0"/>
              <a:buChar char="•"/>
            </a:pPr>
            <a:r>
              <a:rPr lang="en-US" sz="1600" b="1" dirty="0"/>
              <a:t>Web GUI</a:t>
            </a:r>
          </a:p>
          <a:p>
            <a:pPr marL="285750" indent="-285750">
              <a:buFont typeface="Arial" panose="020B0604020202020204" pitchFamily="34" charset="0"/>
              <a:buChar char="•"/>
            </a:pPr>
            <a:r>
              <a:rPr lang="en-US" sz="1600" b="1" dirty="0"/>
              <a:t>SOAP</a:t>
            </a:r>
          </a:p>
          <a:p>
            <a:pPr marL="285750" indent="-285750">
              <a:buFont typeface="Arial" panose="020B0604020202020204" pitchFamily="34" charset="0"/>
              <a:buChar char="•"/>
            </a:pPr>
            <a:r>
              <a:rPr lang="en-US" sz="1600" b="1" dirty="0"/>
              <a:t>CLI</a:t>
            </a:r>
          </a:p>
          <a:p>
            <a:endParaRPr lang="en-SG" b="1" dirty="0"/>
          </a:p>
        </p:txBody>
      </p:sp>
      <p:pic>
        <p:nvPicPr>
          <p:cNvPr id="18" name="Picture 17">
            <a:extLst>
              <a:ext uri="{FF2B5EF4-FFF2-40B4-BE49-F238E27FC236}">
                <a16:creationId xmlns:a16="http://schemas.microsoft.com/office/drawing/2014/main" id="{A6E86810-68FD-4F41-992E-D09DC9F24E6C}"/>
              </a:ext>
            </a:extLst>
          </p:cNvPr>
          <p:cNvPicPr>
            <a:picLocks noChangeAspect="1"/>
          </p:cNvPicPr>
          <p:nvPr/>
        </p:nvPicPr>
        <p:blipFill>
          <a:blip r:embed="rId6"/>
          <a:stretch>
            <a:fillRect/>
          </a:stretch>
        </p:blipFill>
        <p:spPr>
          <a:xfrm>
            <a:off x="3492108" y="4082405"/>
            <a:ext cx="1422712" cy="520828"/>
          </a:xfrm>
          <a:prstGeom prst="rect">
            <a:avLst/>
          </a:prstGeom>
        </p:spPr>
      </p:pic>
      <p:sp>
        <p:nvSpPr>
          <p:cNvPr id="19" name="TextBox 18">
            <a:extLst>
              <a:ext uri="{FF2B5EF4-FFF2-40B4-BE49-F238E27FC236}">
                <a16:creationId xmlns:a16="http://schemas.microsoft.com/office/drawing/2014/main" id="{2E7DABCC-6B1B-446E-B28A-20A49460826F}"/>
              </a:ext>
            </a:extLst>
          </p:cNvPr>
          <p:cNvSpPr txBox="1"/>
          <p:nvPr/>
        </p:nvSpPr>
        <p:spPr>
          <a:xfrm>
            <a:off x="3758466" y="4737469"/>
            <a:ext cx="1013050" cy="369332"/>
          </a:xfrm>
          <a:prstGeom prst="rect">
            <a:avLst/>
          </a:prstGeom>
          <a:noFill/>
        </p:spPr>
        <p:txBody>
          <a:bodyPr wrap="square" rtlCol="0">
            <a:spAutoFit/>
          </a:bodyPr>
          <a:lstStyle/>
          <a:p>
            <a:r>
              <a:rPr lang="en-US" b="1" dirty="0"/>
              <a:t>Virtual</a:t>
            </a:r>
          </a:p>
        </p:txBody>
      </p:sp>
      <p:sp>
        <p:nvSpPr>
          <p:cNvPr id="21" name="Title 3">
            <a:extLst>
              <a:ext uri="{FF2B5EF4-FFF2-40B4-BE49-F238E27FC236}">
                <a16:creationId xmlns:a16="http://schemas.microsoft.com/office/drawing/2014/main" id="{D56B5241-27F3-4525-B136-A315E8B15D34}"/>
              </a:ext>
            </a:extLst>
          </p:cNvPr>
          <p:cNvSpPr txBox="1">
            <a:spLocks/>
          </p:cNvSpPr>
          <p:nvPr/>
        </p:nvSpPr>
        <p:spPr>
          <a:xfrm>
            <a:off x="309541" y="715110"/>
            <a:ext cx="10840453" cy="376378"/>
          </a:xfrm>
          <a:prstGeom prst="rect">
            <a:avLst/>
          </a:prstGeom>
        </p:spPr>
        <p:txBody>
          <a:bodyPr anchor="b"/>
          <a:lstStyle>
            <a:lvl1pPr algn="l" defTabSz="914400" rtl="0" eaLnBrk="1" latinLnBrk="0" hangingPunct="1">
              <a:lnSpc>
                <a:spcPct val="90000"/>
              </a:lnSpc>
              <a:spcBef>
                <a:spcPct val="0"/>
              </a:spcBef>
              <a:buNone/>
              <a:defRPr sz="2800" kern="1200">
                <a:solidFill>
                  <a:srgbClr val="373737"/>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373737"/>
                </a:solidFill>
                <a:effectLst/>
                <a:uLnTx/>
                <a:uFillTx/>
                <a:latin typeface="Arial"/>
                <a:ea typeface="+mj-ea"/>
                <a:cs typeface="+mj-cs"/>
              </a:rPr>
              <a:t>Vormetric Data Security Manager</a:t>
            </a:r>
          </a:p>
        </p:txBody>
      </p:sp>
    </p:spTree>
    <p:extLst>
      <p:ext uri="{BB962C8B-B14F-4D97-AF65-F5344CB8AC3E}">
        <p14:creationId xmlns:p14="http://schemas.microsoft.com/office/powerpoint/2010/main" val="1690986934"/>
      </p:ext>
    </p:extLst>
  </p:cSld>
  <p:clrMapOvr>
    <a:masterClrMapping/>
  </p:clrMapOvr>
</p:sld>
</file>

<file path=ppt/theme/theme1.xml><?xml version="1.0" encoding="utf-8"?>
<a:theme xmlns:a="http://schemas.openxmlformats.org/drawingml/2006/main" name="cover slide">
  <a:themeElements>
    <a:clrScheme name="Custom 2">
      <a:dk1>
        <a:srgbClr val="000000"/>
      </a:dk1>
      <a:lt1>
        <a:srgbClr val="FFFFFF"/>
      </a:lt1>
      <a:dk2>
        <a:srgbClr val="00205C"/>
      </a:dk2>
      <a:lt2>
        <a:srgbClr val="E7E6E6"/>
      </a:lt2>
      <a:accent1>
        <a:srgbClr val="00A7E1"/>
      </a:accent1>
      <a:accent2>
        <a:srgbClr val="66CAD8"/>
      </a:accent2>
      <a:accent3>
        <a:srgbClr val="FAA61A"/>
      </a:accent3>
      <a:accent4>
        <a:srgbClr val="404FA2"/>
      </a:accent4>
      <a:accent5>
        <a:srgbClr val="CBDB2A"/>
      </a:accent5>
      <a:accent6>
        <a:srgbClr val="E82370"/>
      </a:accent6>
      <a:hlink>
        <a:srgbClr val="00A7E1"/>
      </a:hlink>
      <a:folHlink>
        <a:srgbClr val="00205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r">
  <a:themeElements>
    <a:clrScheme name="Custom 2">
      <a:dk1>
        <a:srgbClr val="000000"/>
      </a:dk1>
      <a:lt1>
        <a:srgbClr val="FFFFFF"/>
      </a:lt1>
      <a:dk2>
        <a:srgbClr val="00205C"/>
      </a:dk2>
      <a:lt2>
        <a:srgbClr val="E7E6E6"/>
      </a:lt2>
      <a:accent1>
        <a:srgbClr val="00A7E1"/>
      </a:accent1>
      <a:accent2>
        <a:srgbClr val="66CAD8"/>
      </a:accent2>
      <a:accent3>
        <a:srgbClr val="FAA61A"/>
      </a:accent3>
      <a:accent4>
        <a:srgbClr val="404FA2"/>
      </a:accent4>
      <a:accent5>
        <a:srgbClr val="CBDB2A"/>
      </a:accent5>
      <a:accent6>
        <a:srgbClr val="E82370"/>
      </a:accent6>
      <a:hlink>
        <a:srgbClr val="00A7E1"/>
      </a:hlink>
      <a:folHlink>
        <a:srgbClr val="00205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tand out slide">
  <a:themeElements>
    <a:clrScheme name="Custom 2">
      <a:dk1>
        <a:srgbClr val="000000"/>
      </a:dk1>
      <a:lt1>
        <a:srgbClr val="FFFFFF"/>
      </a:lt1>
      <a:dk2>
        <a:srgbClr val="00205C"/>
      </a:dk2>
      <a:lt2>
        <a:srgbClr val="E7E6E6"/>
      </a:lt2>
      <a:accent1>
        <a:srgbClr val="00A7E1"/>
      </a:accent1>
      <a:accent2>
        <a:srgbClr val="66CAD8"/>
      </a:accent2>
      <a:accent3>
        <a:srgbClr val="FAA61A"/>
      </a:accent3>
      <a:accent4>
        <a:srgbClr val="404FA2"/>
      </a:accent4>
      <a:accent5>
        <a:srgbClr val="CBDB2A"/>
      </a:accent5>
      <a:accent6>
        <a:srgbClr val="E82370"/>
      </a:accent6>
      <a:hlink>
        <a:srgbClr val="00A7E1"/>
      </a:hlink>
      <a:folHlink>
        <a:srgbClr val="00205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a:themeElements>
    <a:clrScheme name="Custom 2">
      <a:dk1>
        <a:srgbClr val="000000"/>
      </a:dk1>
      <a:lt1>
        <a:srgbClr val="FFFFFF"/>
      </a:lt1>
      <a:dk2>
        <a:srgbClr val="00205C"/>
      </a:dk2>
      <a:lt2>
        <a:srgbClr val="E7E6E6"/>
      </a:lt2>
      <a:accent1>
        <a:srgbClr val="00A7E1"/>
      </a:accent1>
      <a:accent2>
        <a:srgbClr val="66CAD8"/>
      </a:accent2>
      <a:accent3>
        <a:srgbClr val="FAA61A"/>
      </a:accent3>
      <a:accent4>
        <a:srgbClr val="404FA2"/>
      </a:accent4>
      <a:accent5>
        <a:srgbClr val="CBDB2A"/>
      </a:accent5>
      <a:accent6>
        <a:srgbClr val="E82370"/>
      </a:accent6>
      <a:hlink>
        <a:srgbClr val="00A7E1"/>
      </a:hlink>
      <a:folHlink>
        <a:srgbClr val="00205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ontent">
  <a:themeElements>
    <a:clrScheme name="Custom 2">
      <a:dk1>
        <a:srgbClr val="000000"/>
      </a:dk1>
      <a:lt1>
        <a:srgbClr val="FFFFFF"/>
      </a:lt1>
      <a:dk2>
        <a:srgbClr val="00205C"/>
      </a:dk2>
      <a:lt2>
        <a:srgbClr val="E7E6E6"/>
      </a:lt2>
      <a:accent1>
        <a:srgbClr val="00A7E1"/>
      </a:accent1>
      <a:accent2>
        <a:srgbClr val="66CAD8"/>
      </a:accent2>
      <a:accent3>
        <a:srgbClr val="FAA61A"/>
      </a:accent3>
      <a:accent4>
        <a:srgbClr val="404FA2"/>
      </a:accent4>
      <a:accent5>
        <a:srgbClr val="CBDB2A"/>
      </a:accent5>
      <a:accent6>
        <a:srgbClr val="E82370"/>
      </a:accent6>
      <a:hlink>
        <a:srgbClr val="00A7E1"/>
      </a:hlink>
      <a:folHlink>
        <a:srgbClr val="00205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content">
  <a:themeElements>
    <a:clrScheme name="Custom 2">
      <a:dk1>
        <a:srgbClr val="000000"/>
      </a:dk1>
      <a:lt1>
        <a:srgbClr val="FFFFFF"/>
      </a:lt1>
      <a:dk2>
        <a:srgbClr val="00205C"/>
      </a:dk2>
      <a:lt2>
        <a:srgbClr val="E7E6E6"/>
      </a:lt2>
      <a:accent1>
        <a:srgbClr val="00A7E1"/>
      </a:accent1>
      <a:accent2>
        <a:srgbClr val="66CAD8"/>
      </a:accent2>
      <a:accent3>
        <a:srgbClr val="FAA61A"/>
      </a:accent3>
      <a:accent4>
        <a:srgbClr val="404FA2"/>
      </a:accent4>
      <a:accent5>
        <a:srgbClr val="CBDB2A"/>
      </a:accent5>
      <a:accent6>
        <a:srgbClr val="E82370"/>
      </a:accent6>
      <a:hlink>
        <a:srgbClr val="00A7E1"/>
      </a:hlink>
      <a:folHlink>
        <a:srgbClr val="00205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end slides">
  <a:themeElements>
    <a:clrScheme name="Custom 2">
      <a:dk1>
        <a:srgbClr val="000000"/>
      </a:dk1>
      <a:lt1>
        <a:srgbClr val="FFFFFF"/>
      </a:lt1>
      <a:dk2>
        <a:srgbClr val="00205C"/>
      </a:dk2>
      <a:lt2>
        <a:srgbClr val="E7E6E6"/>
      </a:lt2>
      <a:accent1>
        <a:srgbClr val="00A7E1"/>
      </a:accent1>
      <a:accent2>
        <a:srgbClr val="66CAD8"/>
      </a:accent2>
      <a:accent3>
        <a:srgbClr val="FAA61A"/>
      </a:accent3>
      <a:accent4>
        <a:srgbClr val="404FA2"/>
      </a:accent4>
      <a:accent5>
        <a:srgbClr val="CBDB2A"/>
      </a:accent5>
      <a:accent6>
        <a:srgbClr val="E82370"/>
      </a:accent6>
      <a:hlink>
        <a:srgbClr val="00A7E1"/>
      </a:hlink>
      <a:folHlink>
        <a:srgbClr val="00205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D1FB93B86250448B9E4A8976D3AE048" ma:contentTypeVersion="14" ma:contentTypeDescription="Create a new document." ma:contentTypeScope="" ma:versionID="6d6ecab7e6fad63999cc7718a5ab8900">
  <xsd:schema xmlns:xsd="http://www.w3.org/2001/XMLSchema" xmlns:xs="http://www.w3.org/2001/XMLSchema" xmlns:p="http://schemas.microsoft.com/office/2006/metadata/properties" xmlns:ns1="http://schemas.microsoft.com/sharepoint/v3" xmlns:ns2="2872db51-d4fd-49b2-8acb-42014db1fed6" xmlns:ns3="6c5949bf-bf49-41c5-8e11-462ccce46c4c" targetNamespace="http://schemas.microsoft.com/office/2006/metadata/properties" ma:root="true" ma:fieldsID="34a69fc4c562270de43b97e9159da9b0" ns1:_="" ns2:_="" ns3:_="">
    <xsd:import namespace="http://schemas.microsoft.com/sharepoint/v3"/>
    <xsd:import namespace="2872db51-d4fd-49b2-8acb-42014db1fed6"/>
    <xsd:import namespace="6c5949bf-bf49-41c5-8e11-462ccce46c4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DateTake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1:_ip_UnifiedCompliancePolicyProperties" minOccurs="0"/>
                <xsd:element ref="ns1:_ip_UnifiedCompliancePolicyUIAc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872db51-d4fd-49b2-8acb-42014db1fed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c5949bf-bf49-41c5-8e11-462ccce46c4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2872db51-d4fd-49b2-8acb-42014db1fed6">
      <UserInfo>
        <DisplayName/>
        <AccountId xsi:nil="true"/>
        <AccountType/>
      </UserInfo>
    </SharedWithUsers>
    <MediaLengthInSeconds xmlns="6c5949bf-bf49-41c5-8e11-462ccce46c4c" xsi:nil="true"/>
  </documentManagement>
</p:properties>
</file>

<file path=customXml/itemProps1.xml><?xml version="1.0" encoding="utf-8"?>
<ds:datastoreItem xmlns:ds="http://schemas.openxmlformats.org/officeDocument/2006/customXml" ds:itemID="{6BCBB70C-2BCC-4239-ACE0-CFA6AFFAA6BD}">
  <ds:schemaRefs>
    <ds:schemaRef ds:uri="http://schemas.microsoft.com/sharepoint/v3/contenttype/forms"/>
  </ds:schemaRefs>
</ds:datastoreItem>
</file>

<file path=customXml/itemProps2.xml><?xml version="1.0" encoding="utf-8"?>
<ds:datastoreItem xmlns:ds="http://schemas.openxmlformats.org/officeDocument/2006/customXml" ds:itemID="{60DA1F3B-984B-43B7-8406-921BC8DFBB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872db51-d4fd-49b2-8acb-42014db1fed6"/>
    <ds:schemaRef ds:uri="6c5949bf-bf49-41c5-8e11-462ccce46c4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D645BDE-075B-4C01-B810-3203EB500D0D}">
  <ds:schemaRefs>
    <ds:schemaRef ds:uri="http://purl.org/dc/dcmitype/"/>
    <ds:schemaRef ds:uri="http://schemas.microsoft.com/office/2006/metadata/properties"/>
    <ds:schemaRef ds:uri="http://schemas.microsoft.com/sharepoint/v3"/>
    <ds:schemaRef ds:uri="http://schemas.microsoft.com/office/infopath/2007/PartnerControls"/>
    <ds:schemaRef ds:uri="6c5949bf-bf49-41c5-8e11-462ccce46c4c"/>
    <ds:schemaRef ds:uri="http://purl.org/dc/elements/1.1/"/>
    <ds:schemaRef ds:uri="http://schemas.microsoft.com/office/2006/documentManagement/types"/>
    <ds:schemaRef ds:uri="http://schemas.openxmlformats.org/package/2006/metadata/core-properties"/>
    <ds:schemaRef ds:uri="2872db51-d4fd-49b2-8acb-42014db1fed6"/>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1305</TotalTime>
  <Words>3830</Words>
  <Application>Microsoft Office PowerPoint</Application>
  <PresentationFormat>Widescreen</PresentationFormat>
  <Paragraphs>581</Paragraphs>
  <Slides>40</Slides>
  <Notes>4</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40</vt:i4>
      </vt:variant>
    </vt:vector>
  </HeadingPairs>
  <TitlesOfParts>
    <vt:vector size="51" baseType="lpstr">
      <vt:lpstr>Arial</vt:lpstr>
      <vt:lpstr>Calibri</vt:lpstr>
      <vt:lpstr>Calibri Light</vt:lpstr>
      <vt:lpstr>Ubuntu</vt:lpstr>
      <vt:lpstr>cover slide</vt:lpstr>
      <vt:lpstr>divider</vt:lpstr>
      <vt:lpstr>stand out slide</vt:lpstr>
      <vt:lpstr>content</vt:lpstr>
      <vt:lpstr>1_content</vt:lpstr>
      <vt:lpstr>2_content</vt:lpstr>
      <vt:lpstr>end slides</vt:lpstr>
      <vt:lpstr>PowerPoint Presentation</vt:lpstr>
      <vt:lpstr>PowerPoint Presentation</vt:lpstr>
      <vt:lpstr>PowerPoint Presentation</vt:lpstr>
      <vt:lpstr>PowerPoint Presentation</vt:lpstr>
      <vt:lpstr>PowerPoint Presentation</vt:lpstr>
      <vt:lpstr>PowerPoint Presentation</vt:lpstr>
      <vt:lpstr>Summary of Solution Components </vt:lpstr>
      <vt:lpstr>Key Management System &amp; Tokenisation</vt:lpstr>
      <vt:lpstr>Key Management System &amp; Tokenisation</vt:lpstr>
      <vt:lpstr>Key Management System &amp;Tokenisation</vt:lpstr>
      <vt:lpstr>Key Management System &amp; Tokenisation</vt:lpstr>
      <vt:lpstr>PowerPoint Presentation</vt:lpstr>
      <vt:lpstr>PowerPoint Presentation</vt:lpstr>
      <vt:lpstr>Proposed Tokenisation Approach </vt:lpstr>
      <vt:lpstr>Design Consideration for optimal ETL Pipeline Performance </vt:lpstr>
      <vt:lpstr>NUHS</vt:lpstr>
      <vt:lpstr>NSC Point of Contact</vt:lpstr>
      <vt:lpstr>Prominent content slide layout </vt:lpstr>
      <vt:lpstr>Standard one column slide</vt:lpstr>
      <vt:lpstr>three column icons</vt:lpstr>
      <vt:lpstr>Two by two column icons</vt:lpstr>
      <vt:lpstr>three column images</vt:lpstr>
      <vt:lpstr>Image half and half</vt:lpstr>
      <vt:lpstr>Image one third</vt:lpstr>
      <vt:lpstr>Statistics</vt:lpstr>
      <vt:lpstr>PowerPoint Presentation</vt:lpstr>
      <vt:lpstr>Pie chart</vt:lpstr>
      <vt:lpstr>Four pie chart</vt:lpstr>
      <vt:lpstr>Venn</vt:lpstr>
      <vt:lpstr>Table style one</vt:lpstr>
      <vt:lpstr>Table style two</vt:lpstr>
      <vt:lpstr>Milestones</vt:lpstr>
      <vt:lpstr>Custom timeline</vt:lpstr>
      <vt:lpstr>Twelve step timeline</vt:lpstr>
      <vt:lpstr>Firstname lastname</vt:lpstr>
      <vt:lpstr>The team</vt:lpstr>
      <vt:lpstr>Hierarchy</vt:lpstr>
      <vt:lpstr>Get in touch</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Lim</dc:creator>
  <cp:lastModifiedBy>Quek Seow Hiah  (NCS)</cp:lastModifiedBy>
  <cp:revision>18</cp:revision>
  <dcterms:created xsi:type="dcterms:W3CDTF">2021-03-03T10:40:46Z</dcterms:created>
  <dcterms:modified xsi:type="dcterms:W3CDTF">2021-08-15T15:28:28Z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0x0101005D1FB93B86250448B9E4A8976D3AE048</vt:lpwstr>
  </property>
  <property fmtid="{D5CDD505-2E9C-101B-9397-08002B2CF9AE}" pid="3" name="Order">
    <vt:r8>23200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ComplianceAssetId">
    <vt:lpwstr/>
  </property>
  <property fmtid="{D5CDD505-2E9C-101B-9397-08002B2CF9AE}" pid="8" name="TemplateUrl">
    <vt:lpwstr/>
  </property>
</Properties>
</file>